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92" r:id="rId3"/>
    <p:sldMasterId id="2147483709" r:id="rId4"/>
    <p:sldMasterId id="2147483724" r:id="rId5"/>
    <p:sldMasterId id="2147483755" r:id="rId6"/>
    <p:sldMasterId id="2147483766" r:id="rId7"/>
  </p:sldMasterIdLst>
  <p:notesMasterIdLst>
    <p:notesMasterId r:id="rId41"/>
  </p:notesMasterIdLst>
  <p:sldIdLst>
    <p:sldId id="541" r:id="rId8"/>
    <p:sldId id="1969" r:id="rId9"/>
    <p:sldId id="838840841" r:id="rId10"/>
    <p:sldId id="2146847305" r:id="rId11"/>
    <p:sldId id="838840843" r:id="rId12"/>
    <p:sldId id="297" r:id="rId13"/>
    <p:sldId id="2146847300" r:id="rId14"/>
    <p:sldId id="764" r:id="rId15"/>
    <p:sldId id="457" r:id="rId16"/>
    <p:sldId id="2146847298" r:id="rId17"/>
    <p:sldId id="460" r:id="rId18"/>
    <p:sldId id="669" r:id="rId19"/>
    <p:sldId id="768" r:id="rId20"/>
    <p:sldId id="2146847312" r:id="rId21"/>
    <p:sldId id="2146847314" r:id="rId22"/>
    <p:sldId id="469" r:id="rId23"/>
    <p:sldId id="2146847320" r:id="rId24"/>
    <p:sldId id="736" r:id="rId25"/>
    <p:sldId id="727" r:id="rId26"/>
    <p:sldId id="838840853" r:id="rId27"/>
    <p:sldId id="729" r:id="rId28"/>
    <p:sldId id="780" r:id="rId29"/>
    <p:sldId id="704" r:id="rId30"/>
    <p:sldId id="734" r:id="rId31"/>
    <p:sldId id="2146847313" r:id="rId32"/>
    <p:sldId id="2146847323" r:id="rId33"/>
    <p:sldId id="446" r:id="rId34"/>
    <p:sldId id="2146847322" r:id="rId35"/>
    <p:sldId id="2146847309" r:id="rId36"/>
    <p:sldId id="2146847239" r:id="rId37"/>
    <p:sldId id="2146847302" r:id="rId38"/>
    <p:sldId id="2146847285" r:id="rId39"/>
    <p:sldId id="5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F7F7F7"/>
    <a:srgbClr val="D6DCE5"/>
    <a:srgbClr val="1B183A"/>
    <a:srgbClr val="9C2937"/>
    <a:srgbClr val="91283A"/>
    <a:srgbClr val="9C2838"/>
    <a:srgbClr val="CC2B2C"/>
    <a:srgbClr val="401D40"/>
    <a:srgbClr val="722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525FF-8084-48C1-95D0-8DC4922BCB80}" v="242" dt="2024-03-19T23:30:45.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p:scale>
          <a:sx n="61" d="100"/>
          <a:sy n="61" d="100"/>
        </p:scale>
        <p:origin x="2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ustomXml" Target="../customXml/item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Tessier" userId="19ad0078-2a07-472d-b714-3c6b51bc4293" providerId="ADAL" clId="{C6F525FF-8084-48C1-95D0-8DC4922BCB80}"/>
    <pc:docChg chg="undo redo custSel addSld delSld modSld sldOrd">
      <pc:chgData name="Jeremy Tessier" userId="19ad0078-2a07-472d-b714-3c6b51bc4293" providerId="ADAL" clId="{C6F525FF-8084-48C1-95D0-8DC4922BCB80}" dt="2024-03-19T23:30:45.330" v="1497" actId="18131"/>
      <pc:docMkLst>
        <pc:docMk/>
      </pc:docMkLst>
      <pc:sldChg chg="del">
        <pc:chgData name="Jeremy Tessier" userId="19ad0078-2a07-472d-b714-3c6b51bc4293" providerId="ADAL" clId="{C6F525FF-8084-48C1-95D0-8DC4922BCB80}" dt="2024-03-14T13:45:05.549" v="15" actId="47"/>
        <pc:sldMkLst>
          <pc:docMk/>
          <pc:sldMk cId="0" sldId="262"/>
        </pc:sldMkLst>
      </pc:sldChg>
      <pc:sldChg chg="delSp modSp mod">
        <pc:chgData name="Jeremy Tessier" userId="19ad0078-2a07-472d-b714-3c6b51bc4293" providerId="ADAL" clId="{C6F525FF-8084-48C1-95D0-8DC4922BCB80}" dt="2024-03-18T16:56:52.028" v="582" actId="1076"/>
        <pc:sldMkLst>
          <pc:docMk/>
          <pc:sldMk cId="1169449240" sldId="297"/>
        </pc:sldMkLst>
        <pc:spChg chg="del">
          <ac:chgData name="Jeremy Tessier" userId="19ad0078-2a07-472d-b714-3c6b51bc4293" providerId="ADAL" clId="{C6F525FF-8084-48C1-95D0-8DC4922BCB80}" dt="2024-03-12T20:02:33.448" v="6" actId="478"/>
          <ac:spMkLst>
            <pc:docMk/>
            <pc:sldMk cId="1169449240" sldId="297"/>
            <ac:spMk id="4" creationId="{975DCEBF-D917-0A14-1C5B-6E8F9FB0EB4D}"/>
          </ac:spMkLst>
        </pc:spChg>
        <pc:spChg chg="del">
          <ac:chgData name="Jeremy Tessier" userId="19ad0078-2a07-472d-b714-3c6b51bc4293" providerId="ADAL" clId="{C6F525FF-8084-48C1-95D0-8DC4922BCB80}" dt="2024-03-12T20:02:38.312" v="7" actId="478"/>
          <ac:spMkLst>
            <pc:docMk/>
            <pc:sldMk cId="1169449240" sldId="297"/>
            <ac:spMk id="5" creationId="{907CF051-26D0-8752-A2B4-08F62792DEA2}"/>
          </ac:spMkLst>
        </pc:spChg>
        <pc:spChg chg="mod">
          <ac:chgData name="Jeremy Tessier" userId="19ad0078-2a07-472d-b714-3c6b51bc4293" providerId="ADAL" clId="{C6F525FF-8084-48C1-95D0-8DC4922BCB80}" dt="2024-03-18T16:56:14.437" v="577" actId="1076"/>
          <ac:spMkLst>
            <pc:docMk/>
            <pc:sldMk cId="1169449240" sldId="297"/>
            <ac:spMk id="8" creationId="{00000000-0000-0000-0000-000000000000}"/>
          </ac:spMkLst>
        </pc:spChg>
        <pc:spChg chg="mod">
          <ac:chgData name="Jeremy Tessier" userId="19ad0078-2a07-472d-b714-3c6b51bc4293" providerId="ADAL" clId="{C6F525FF-8084-48C1-95D0-8DC4922BCB80}" dt="2024-03-18T16:56:20.608" v="578" actId="1076"/>
          <ac:spMkLst>
            <pc:docMk/>
            <pc:sldMk cId="1169449240" sldId="297"/>
            <ac:spMk id="9" creationId="{00000000-0000-0000-0000-000000000000}"/>
          </ac:spMkLst>
        </pc:spChg>
        <pc:spChg chg="mod">
          <ac:chgData name="Jeremy Tessier" userId="19ad0078-2a07-472d-b714-3c6b51bc4293" providerId="ADAL" clId="{C6F525FF-8084-48C1-95D0-8DC4922BCB80}" dt="2024-03-18T16:56:14.437" v="577" actId="1076"/>
          <ac:spMkLst>
            <pc:docMk/>
            <pc:sldMk cId="1169449240" sldId="297"/>
            <ac:spMk id="10" creationId="{00000000-0000-0000-0000-000000000000}"/>
          </ac:spMkLst>
        </pc:spChg>
        <pc:spChg chg="mod">
          <ac:chgData name="Jeremy Tessier" userId="19ad0078-2a07-472d-b714-3c6b51bc4293" providerId="ADAL" clId="{C6F525FF-8084-48C1-95D0-8DC4922BCB80}" dt="2024-03-18T16:56:14.437" v="577" actId="1076"/>
          <ac:spMkLst>
            <pc:docMk/>
            <pc:sldMk cId="1169449240" sldId="297"/>
            <ac:spMk id="11" creationId="{00000000-0000-0000-0000-000000000000}"/>
          </ac:spMkLst>
        </pc:spChg>
        <pc:spChg chg="mod">
          <ac:chgData name="Jeremy Tessier" userId="19ad0078-2a07-472d-b714-3c6b51bc4293" providerId="ADAL" clId="{C6F525FF-8084-48C1-95D0-8DC4922BCB80}" dt="2024-03-18T16:56:28.470" v="579" actId="1076"/>
          <ac:spMkLst>
            <pc:docMk/>
            <pc:sldMk cId="1169449240" sldId="297"/>
            <ac:spMk id="12" creationId="{00000000-0000-0000-0000-000000000000}"/>
          </ac:spMkLst>
        </pc:spChg>
        <pc:spChg chg="mod">
          <ac:chgData name="Jeremy Tessier" userId="19ad0078-2a07-472d-b714-3c6b51bc4293" providerId="ADAL" clId="{C6F525FF-8084-48C1-95D0-8DC4922BCB80}" dt="2024-03-18T16:56:52.028" v="582" actId="1076"/>
          <ac:spMkLst>
            <pc:docMk/>
            <pc:sldMk cId="1169449240" sldId="297"/>
            <ac:spMk id="13" creationId="{4A879F9F-7DBA-471F-8F15-92C4000A1DB5}"/>
          </ac:spMkLst>
        </pc:spChg>
      </pc:sldChg>
      <pc:sldChg chg="addSp delSp modSp add mod">
        <pc:chgData name="Jeremy Tessier" userId="19ad0078-2a07-472d-b714-3c6b51bc4293" providerId="ADAL" clId="{C6F525FF-8084-48C1-95D0-8DC4922BCB80}" dt="2024-03-19T22:32:48.702" v="1042" actId="20577"/>
        <pc:sldMkLst>
          <pc:docMk/>
          <pc:sldMk cId="4293605223" sldId="446"/>
        </pc:sldMkLst>
        <pc:spChg chg="del mod">
          <ac:chgData name="Jeremy Tessier" userId="19ad0078-2a07-472d-b714-3c6b51bc4293" providerId="ADAL" clId="{C6F525FF-8084-48C1-95D0-8DC4922BCB80}" dt="2024-03-18T19:20:21.150" v="987" actId="478"/>
          <ac:spMkLst>
            <pc:docMk/>
            <pc:sldMk cId="4293605223" sldId="446"/>
            <ac:spMk id="3" creationId="{B6968F5F-3E20-8008-746A-50DF8D21D83F}"/>
          </ac:spMkLst>
        </pc:spChg>
        <pc:spChg chg="del">
          <ac:chgData name="Jeremy Tessier" userId="19ad0078-2a07-472d-b714-3c6b51bc4293" providerId="ADAL" clId="{C6F525FF-8084-48C1-95D0-8DC4922BCB80}" dt="2024-03-19T22:32:14.778" v="1004" actId="931"/>
          <ac:spMkLst>
            <pc:docMk/>
            <pc:sldMk cId="4293605223" sldId="446"/>
            <ac:spMk id="5" creationId="{15828B2E-C8C2-2D28-F1D0-8C48AEB767E4}"/>
          </ac:spMkLst>
        </pc:spChg>
        <pc:spChg chg="add del mod">
          <ac:chgData name="Jeremy Tessier" userId="19ad0078-2a07-472d-b714-3c6b51bc4293" providerId="ADAL" clId="{C6F525FF-8084-48C1-95D0-8DC4922BCB80}" dt="2024-03-18T19:20:23.942" v="990" actId="478"/>
          <ac:spMkLst>
            <pc:docMk/>
            <pc:sldMk cId="4293605223" sldId="446"/>
            <ac:spMk id="7" creationId="{0E2D9572-726E-F4B8-48DD-FB4CA3459F81}"/>
          </ac:spMkLst>
        </pc:spChg>
        <pc:spChg chg="add mod">
          <ac:chgData name="Jeremy Tessier" userId="19ad0078-2a07-472d-b714-3c6b51bc4293" providerId="ADAL" clId="{C6F525FF-8084-48C1-95D0-8DC4922BCB80}" dt="2024-03-19T22:32:48.702" v="1042" actId="20577"/>
          <ac:spMkLst>
            <pc:docMk/>
            <pc:sldMk cId="4293605223" sldId="446"/>
            <ac:spMk id="8" creationId="{7AC2CB76-2265-25EC-8C9E-585659141B6B}"/>
          </ac:spMkLst>
        </pc:spChg>
        <pc:picChg chg="add mod">
          <ac:chgData name="Jeremy Tessier" userId="19ad0078-2a07-472d-b714-3c6b51bc4293" providerId="ADAL" clId="{C6F525FF-8084-48C1-95D0-8DC4922BCB80}" dt="2024-03-19T22:32:14.778" v="1004" actId="931"/>
          <ac:picMkLst>
            <pc:docMk/>
            <pc:sldMk cId="4293605223" sldId="446"/>
            <ac:picMk id="10" creationId="{E836EABF-AE42-EE9F-EA40-AAF3E4836C7B}"/>
          </ac:picMkLst>
        </pc:picChg>
      </pc:sldChg>
      <pc:sldChg chg="del">
        <pc:chgData name="Jeremy Tessier" userId="19ad0078-2a07-472d-b714-3c6b51bc4293" providerId="ADAL" clId="{C6F525FF-8084-48C1-95D0-8DC4922BCB80}" dt="2024-03-14T16:09:35.308" v="362" actId="47"/>
        <pc:sldMkLst>
          <pc:docMk/>
          <pc:sldMk cId="467846000" sldId="459"/>
        </pc:sldMkLst>
      </pc:sldChg>
      <pc:sldChg chg="del">
        <pc:chgData name="Jeremy Tessier" userId="19ad0078-2a07-472d-b714-3c6b51bc4293" providerId="ADAL" clId="{C6F525FF-8084-48C1-95D0-8DC4922BCB80}" dt="2024-03-14T16:09:35.308" v="362" actId="47"/>
        <pc:sldMkLst>
          <pc:docMk/>
          <pc:sldMk cId="3916118843" sldId="461"/>
        </pc:sldMkLst>
      </pc:sldChg>
      <pc:sldChg chg="del">
        <pc:chgData name="Jeremy Tessier" userId="19ad0078-2a07-472d-b714-3c6b51bc4293" providerId="ADAL" clId="{C6F525FF-8084-48C1-95D0-8DC4922BCB80}" dt="2024-03-14T16:09:35.308" v="362" actId="47"/>
        <pc:sldMkLst>
          <pc:docMk/>
          <pc:sldMk cId="721437515" sldId="465"/>
        </pc:sldMkLst>
      </pc:sldChg>
      <pc:sldChg chg="del">
        <pc:chgData name="Jeremy Tessier" userId="19ad0078-2a07-472d-b714-3c6b51bc4293" providerId="ADAL" clId="{C6F525FF-8084-48C1-95D0-8DC4922BCB80}" dt="2024-03-14T16:09:35.308" v="362" actId="47"/>
        <pc:sldMkLst>
          <pc:docMk/>
          <pc:sldMk cId="7699563" sldId="482"/>
        </pc:sldMkLst>
      </pc:sldChg>
      <pc:sldChg chg="del">
        <pc:chgData name="Jeremy Tessier" userId="19ad0078-2a07-472d-b714-3c6b51bc4293" providerId="ADAL" clId="{C6F525FF-8084-48C1-95D0-8DC4922BCB80}" dt="2024-03-14T16:09:35.308" v="362" actId="47"/>
        <pc:sldMkLst>
          <pc:docMk/>
          <pc:sldMk cId="641273627" sldId="483"/>
        </pc:sldMkLst>
      </pc:sldChg>
      <pc:sldChg chg="del">
        <pc:chgData name="Jeremy Tessier" userId="19ad0078-2a07-472d-b714-3c6b51bc4293" providerId="ADAL" clId="{C6F525FF-8084-48C1-95D0-8DC4922BCB80}" dt="2024-03-14T16:09:35.308" v="362" actId="47"/>
        <pc:sldMkLst>
          <pc:docMk/>
          <pc:sldMk cId="741988567" sldId="485"/>
        </pc:sldMkLst>
      </pc:sldChg>
      <pc:sldChg chg="del">
        <pc:chgData name="Jeremy Tessier" userId="19ad0078-2a07-472d-b714-3c6b51bc4293" providerId="ADAL" clId="{C6F525FF-8084-48C1-95D0-8DC4922BCB80}" dt="2024-03-14T16:09:35.308" v="362" actId="47"/>
        <pc:sldMkLst>
          <pc:docMk/>
          <pc:sldMk cId="4258411061" sldId="488"/>
        </pc:sldMkLst>
      </pc:sldChg>
      <pc:sldChg chg="del">
        <pc:chgData name="Jeremy Tessier" userId="19ad0078-2a07-472d-b714-3c6b51bc4293" providerId="ADAL" clId="{C6F525FF-8084-48C1-95D0-8DC4922BCB80}" dt="2024-03-14T16:09:35.308" v="362" actId="47"/>
        <pc:sldMkLst>
          <pc:docMk/>
          <pc:sldMk cId="1046734700" sldId="489"/>
        </pc:sldMkLst>
      </pc:sldChg>
      <pc:sldChg chg="del">
        <pc:chgData name="Jeremy Tessier" userId="19ad0078-2a07-472d-b714-3c6b51bc4293" providerId="ADAL" clId="{C6F525FF-8084-48C1-95D0-8DC4922BCB80}" dt="2024-03-14T16:09:35.308" v="362" actId="47"/>
        <pc:sldMkLst>
          <pc:docMk/>
          <pc:sldMk cId="2192729646" sldId="647"/>
        </pc:sldMkLst>
      </pc:sldChg>
      <pc:sldChg chg="del">
        <pc:chgData name="Jeremy Tessier" userId="19ad0078-2a07-472d-b714-3c6b51bc4293" providerId="ADAL" clId="{C6F525FF-8084-48C1-95D0-8DC4922BCB80}" dt="2024-03-14T16:09:35.308" v="362" actId="47"/>
        <pc:sldMkLst>
          <pc:docMk/>
          <pc:sldMk cId="2494743197" sldId="650"/>
        </pc:sldMkLst>
      </pc:sldChg>
      <pc:sldChg chg="del">
        <pc:chgData name="Jeremy Tessier" userId="19ad0078-2a07-472d-b714-3c6b51bc4293" providerId="ADAL" clId="{C6F525FF-8084-48C1-95D0-8DC4922BCB80}" dt="2024-03-14T16:09:12.506" v="361" actId="47"/>
        <pc:sldMkLst>
          <pc:docMk/>
          <pc:sldMk cId="2810272192" sldId="675"/>
        </pc:sldMkLst>
      </pc:sldChg>
      <pc:sldChg chg="del">
        <pc:chgData name="Jeremy Tessier" userId="19ad0078-2a07-472d-b714-3c6b51bc4293" providerId="ADAL" clId="{C6F525FF-8084-48C1-95D0-8DC4922BCB80}" dt="2024-03-12T20:01:56.775" v="1" actId="47"/>
        <pc:sldMkLst>
          <pc:docMk/>
          <pc:sldMk cId="2590684586" sldId="726"/>
        </pc:sldMkLst>
      </pc:sldChg>
      <pc:sldChg chg="addSp delSp modSp mod">
        <pc:chgData name="Jeremy Tessier" userId="19ad0078-2a07-472d-b714-3c6b51bc4293" providerId="ADAL" clId="{C6F525FF-8084-48C1-95D0-8DC4922BCB80}" dt="2024-03-19T22:34:59.084" v="1053" actId="14100"/>
        <pc:sldMkLst>
          <pc:docMk/>
          <pc:sldMk cId="59306155" sldId="729"/>
        </pc:sldMkLst>
        <pc:spChg chg="add mod">
          <ac:chgData name="Jeremy Tessier" userId="19ad0078-2a07-472d-b714-3c6b51bc4293" providerId="ADAL" clId="{C6F525FF-8084-48C1-95D0-8DC4922BCB80}" dt="2024-03-14T16:11:57.853" v="376" actId="1076"/>
          <ac:spMkLst>
            <pc:docMk/>
            <pc:sldMk cId="59306155" sldId="729"/>
            <ac:spMk id="4" creationId="{42AF4250-2929-3E7C-40B0-6EF6666387C4}"/>
          </ac:spMkLst>
        </pc:spChg>
        <pc:spChg chg="del">
          <ac:chgData name="Jeremy Tessier" userId="19ad0078-2a07-472d-b714-3c6b51bc4293" providerId="ADAL" clId="{C6F525FF-8084-48C1-95D0-8DC4922BCB80}" dt="2024-03-14T14:14:14.015" v="33" actId="478"/>
          <ac:spMkLst>
            <pc:docMk/>
            <pc:sldMk cId="59306155" sldId="729"/>
            <ac:spMk id="5" creationId="{00000000-0000-0000-0000-000000000000}"/>
          </ac:spMkLst>
        </pc:spChg>
        <pc:spChg chg="mod">
          <ac:chgData name="Jeremy Tessier" userId="19ad0078-2a07-472d-b714-3c6b51bc4293" providerId="ADAL" clId="{C6F525FF-8084-48C1-95D0-8DC4922BCB80}" dt="2024-03-14T14:14:26.584" v="37" actId="1076"/>
          <ac:spMkLst>
            <pc:docMk/>
            <pc:sldMk cId="59306155" sldId="729"/>
            <ac:spMk id="9" creationId="{985AFDBC-288A-A840-BEA8-AE1B1D76B2E7}"/>
          </ac:spMkLst>
        </pc:spChg>
        <pc:spChg chg="del">
          <ac:chgData name="Jeremy Tessier" userId="19ad0078-2a07-472d-b714-3c6b51bc4293" providerId="ADAL" clId="{C6F525FF-8084-48C1-95D0-8DC4922BCB80}" dt="2024-03-14T14:13:56.256" v="26" actId="21"/>
          <ac:spMkLst>
            <pc:docMk/>
            <pc:sldMk cId="59306155" sldId="729"/>
            <ac:spMk id="11" creationId="{915D2D11-DC0C-34B4-231D-D5CD73456A0A}"/>
          </ac:spMkLst>
        </pc:spChg>
        <pc:spChg chg="mod">
          <ac:chgData name="Jeremy Tessier" userId="19ad0078-2a07-472d-b714-3c6b51bc4293" providerId="ADAL" clId="{C6F525FF-8084-48C1-95D0-8DC4922BCB80}" dt="2024-03-19T22:34:59.084" v="1053" actId="14100"/>
          <ac:spMkLst>
            <pc:docMk/>
            <pc:sldMk cId="59306155" sldId="729"/>
            <ac:spMk id="18" creationId="{F0EFE824-090F-D743-B027-0D0133D7241C}"/>
          </ac:spMkLst>
        </pc:spChg>
        <pc:spChg chg="mod">
          <ac:chgData name="Jeremy Tessier" userId="19ad0078-2a07-472d-b714-3c6b51bc4293" providerId="ADAL" clId="{C6F525FF-8084-48C1-95D0-8DC4922BCB80}" dt="2024-03-19T22:34:55.052" v="1052" actId="14100"/>
          <ac:spMkLst>
            <pc:docMk/>
            <pc:sldMk cId="59306155" sldId="729"/>
            <ac:spMk id="20" creationId="{A0E502FD-B3E3-194C-BF98-9D3D33966317}"/>
          </ac:spMkLst>
        </pc:spChg>
        <pc:spChg chg="mod">
          <ac:chgData name="Jeremy Tessier" userId="19ad0078-2a07-472d-b714-3c6b51bc4293" providerId="ADAL" clId="{C6F525FF-8084-48C1-95D0-8DC4922BCB80}" dt="2024-03-19T22:34:51.188" v="1051" actId="14100"/>
          <ac:spMkLst>
            <pc:docMk/>
            <pc:sldMk cId="59306155" sldId="729"/>
            <ac:spMk id="21" creationId="{A472163D-FA70-B140-8B2A-52749EBBC8D3}"/>
          </ac:spMkLst>
        </pc:spChg>
        <pc:spChg chg="add del mod">
          <ac:chgData name="Jeremy Tessier" userId="19ad0078-2a07-472d-b714-3c6b51bc4293" providerId="ADAL" clId="{C6F525FF-8084-48C1-95D0-8DC4922BCB80}" dt="2024-03-14T16:05:28.773" v="262" actId="1076"/>
          <ac:spMkLst>
            <pc:docMk/>
            <pc:sldMk cId="59306155" sldId="729"/>
            <ac:spMk id="28" creationId="{5C707512-3438-BC47-B92C-D3EE103FC5E1}"/>
          </ac:spMkLst>
        </pc:spChg>
        <pc:spChg chg="del">
          <ac:chgData name="Jeremy Tessier" userId="19ad0078-2a07-472d-b714-3c6b51bc4293" providerId="ADAL" clId="{C6F525FF-8084-48C1-95D0-8DC4922BCB80}" dt="2024-03-14T14:14:12.265" v="32" actId="478"/>
          <ac:spMkLst>
            <pc:docMk/>
            <pc:sldMk cId="59306155" sldId="729"/>
            <ac:spMk id="32" creationId="{58180131-6063-8C4B-9070-5C8F74D5FDD0}"/>
          </ac:spMkLst>
        </pc:spChg>
        <pc:spChg chg="mod">
          <ac:chgData name="Jeremy Tessier" userId="19ad0078-2a07-472d-b714-3c6b51bc4293" providerId="ADAL" clId="{C6F525FF-8084-48C1-95D0-8DC4922BCB80}" dt="2024-03-14T16:11:21.948" v="370" actId="1076"/>
          <ac:spMkLst>
            <pc:docMk/>
            <pc:sldMk cId="59306155" sldId="729"/>
            <ac:spMk id="34" creationId="{F56EE694-948A-0C44-BEA5-3836023A0D7D}"/>
          </ac:spMkLst>
        </pc:spChg>
        <pc:spChg chg="mod">
          <ac:chgData name="Jeremy Tessier" userId="19ad0078-2a07-472d-b714-3c6b51bc4293" providerId="ADAL" clId="{C6F525FF-8084-48C1-95D0-8DC4922BCB80}" dt="2024-03-15T13:11:07.804" v="568" actId="1076"/>
          <ac:spMkLst>
            <pc:docMk/>
            <pc:sldMk cId="59306155" sldId="729"/>
            <ac:spMk id="36" creationId="{B5B1CC68-FC2C-A649-B2EF-CE0D8E11F51A}"/>
          </ac:spMkLst>
        </pc:spChg>
        <pc:picChg chg="mod">
          <ac:chgData name="Jeremy Tessier" userId="19ad0078-2a07-472d-b714-3c6b51bc4293" providerId="ADAL" clId="{C6F525FF-8084-48C1-95D0-8DC4922BCB80}" dt="2024-03-15T13:11:13.846" v="569" actId="1076"/>
          <ac:picMkLst>
            <pc:docMk/>
            <pc:sldMk cId="59306155" sldId="729"/>
            <ac:picMk id="6" creationId="{0FA6D3CA-C633-816A-6927-3BEB44D81DA1}"/>
          </ac:picMkLst>
        </pc:picChg>
        <pc:picChg chg="mod">
          <ac:chgData name="Jeremy Tessier" userId="19ad0078-2a07-472d-b714-3c6b51bc4293" providerId="ADAL" clId="{C6F525FF-8084-48C1-95D0-8DC4922BCB80}" dt="2024-03-14T16:11:24.495" v="371" actId="1076"/>
          <ac:picMkLst>
            <pc:docMk/>
            <pc:sldMk cId="59306155" sldId="729"/>
            <ac:picMk id="7" creationId="{7E6566C8-1BF8-20D4-9E16-564795D6AAD4}"/>
          </ac:picMkLst>
        </pc:picChg>
        <pc:picChg chg="del">
          <ac:chgData name="Jeremy Tessier" userId="19ad0078-2a07-472d-b714-3c6b51bc4293" providerId="ADAL" clId="{C6F525FF-8084-48C1-95D0-8DC4922BCB80}" dt="2024-03-14T14:14:02.939" v="29" actId="478"/>
          <ac:picMkLst>
            <pc:docMk/>
            <pc:sldMk cId="59306155" sldId="729"/>
            <ac:picMk id="33" creationId="{99A9EDC6-8E80-1D4B-8B9E-8F629EDEE4A0}"/>
          </ac:picMkLst>
        </pc:picChg>
      </pc:sldChg>
      <pc:sldChg chg="del">
        <pc:chgData name="Jeremy Tessier" userId="19ad0078-2a07-472d-b714-3c6b51bc4293" providerId="ADAL" clId="{C6F525FF-8084-48C1-95D0-8DC4922BCB80}" dt="2024-03-19T22:33:36.952" v="1044" actId="47"/>
        <pc:sldMkLst>
          <pc:docMk/>
          <pc:sldMk cId="2847337081" sldId="730"/>
        </pc:sldMkLst>
      </pc:sldChg>
      <pc:sldChg chg="modSp mod">
        <pc:chgData name="Jeremy Tessier" userId="19ad0078-2a07-472d-b714-3c6b51bc4293" providerId="ADAL" clId="{C6F525FF-8084-48C1-95D0-8DC4922BCB80}" dt="2024-03-15T15:34:50.595" v="575" actId="255"/>
        <pc:sldMkLst>
          <pc:docMk/>
          <pc:sldMk cId="2644739291" sldId="736"/>
        </pc:sldMkLst>
        <pc:spChg chg="mod">
          <ac:chgData name="Jeremy Tessier" userId="19ad0078-2a07-472d-b714-3c6b51bc4293" providerId="ADAL" clId="{C6F525FF-8084-48C1-95D0-8DC4922BCB80}" dt="2024-03-15T15:34:50.595" v="575" actId="255"/>
          <ac:spMkLst>
            <pc:docMk/>
            <pc:sldMk cId="2644739291" sldId="736"/>
            <ac:spMk id="16" creationId="{975C22AD-59A2-A7A6-F166-2D7EF6D21F38}"/>
          </ac:spMkLst>
        </pc:spChg>
        <pc:spChg chg="mod">
          <ac:chgData name="Jeremy Tessier" userId="19ad0078-2a07-472d-b714-3c6b51bc4293" providerId="ADAL" clId="{C6F525FF-8084-48C1-95D0-8DC4922BCB80}" dt="2024-03-15T15:34:44.133" v="574" actId="255"/>
          <ac:spMkLst>
            <pc:docMk/>
            <pc:sldMk cId="2644739291" sldId="736"/>
            <ac:spMk id="17" creationId="{C98602FD-FA91-3F74-C173-AA50FCB0D864}"/>
          </ac:spMkLst>
        </pc:spChg>
      </pc:sldChg>
      <pc:sldChg chg="modSp mod">
        <pc:chgData name="Jeremy Tessier" userId="19ad0078-2a07-472d-b714-3c6b51bc4293" providerId="ADAL" clId="{C6F525FF-8084-48C1-95D0-8DC4922BCB80}" dt="2024-03-19T22:42:43.034" v="1056" actId="207"/>
        <pc:sldMkLst>
          <pc:docMk/>
          <pc:sldMk cId="3569050389" sldId="764"/>
        </pc:sldMkLst>
        <pc:graphicFrameChg chg="modGraphic">
          <ac:chgData name="Jeremy Tessier" userId="19ad0078-2a07-472d-b714-3c6b51bc4293" providerId="ADAL" clId="{C6F525FF-8084-48C1-95D0-8DC4922BCB80}" dt="2024-03-19T22:42:43.034" v="1056" actId="207"/>
          <ac:graphicFrameMkLst>
            <pc:docMk/>
            <pc:sldMk cId="3569050389" sldId="764"/>
            <ac:graphicFrameMk id="3" creationId="{00000000-0000-0000-0000-000000000000}"/>
          </ac:graphicFrameMkLst>
        </pc:graphicFrameChg>
      </pc:sldChg>
      <pc:sldChg chg="modSp mod">
        <pc:chgData name="Jeremy Tessier" userId="19ad0078-2a07-472d-b714-3c6b51bc4293" providerId="ADAL" clId="{C6F525FF-8084-48C1-95D0-8DC4922BCB80}" dt="2024-03-14T17:29:13.244" v="409" actId="1076"/>
        <pc:sldMkLst>
          <pc:docMk/>
          <pc:sldMk cId="2047842861" sldId="768"/>
        </pc:sldMkLst>
        <pc:spChg chg="mod">
          <ac:chgData name="Jeremy Tessier" userId="19ad0078-2a07-472d-b714-3c6b51bc4293" providerId="ADAL" clId="{C6F525FF-8084-48C1-95D0-8DC4922BCB80}" dt="2024-03-14T17:25:51.161" v="392" actId="20577"/>
          <ac:spMkLst>
            <pc:docMk/>
            <pc:sldMk cId="2047842861" sldId="768"/>
            <ac:spMk id="2" creationId="{4CEEA339-2F16-DB21-B977-EDE036EE9156}"/>
          </ac:spMkLst>
        </pc:spChg>
        <pc:spChg chg="mod">
          <ac:chgData name="Jeremy Tessier" userId="19ad0078-2a07-472d-b714-3c6b51bc4293" providerId="ADAL" clId="{C6F525FF-8084-48C1-95D0-8DC4922BCB80}" dt="2024-03-14T17:28:39.013" v="403" actId="1076"/>
          <ac:spMkLst>
            <pc:docMk/>
            <pc:sldMk cId="2047842861" sldId="768"/>
            <ac:spMk id="5" creationId="{00000000-0000-0000-0000-000000000000}"/>
          </ac:spMkLst>
        </pc:spChg>
        <pc:spChg chg="mod">
          <ac:chgData name="Jeremy Tessier" userId="19ad0078-2a07-472d-b714-3c6b51bc4293" providerId="ADAL" clId="{C6F525FF-8084-48C1-95D0-8DC4922BCB80}" dt="2024-03-14T17:26:19.203" v="395" actId="1076"/>
          <ac:spMkLst>
            <pc:docMk/>
            <pc:sldMk cId="2047842861" sldId="768"/>
            <ac:spMk id="6" creationId="{00000000-0000-0000-0000-000000000000}"/>
          </ac:spMkLst>
        </pc:spChg>
        <pc:spChg chg="mod">
          <ac:chgData name="Jeremy Tessier" userId="19ad0078-2a07-472d-b714-3c6b51bc4293" providerId="ADAL" clId="{C6F525FF-8084-48C1-95D0-8DC4922BCB80}" dt="2024-03-14T17:28:19.008" v="402" actId="1076"/>
          <ac:spMkLst>
            <pc:docMk/>
            <pc:sldMk cId="2047842861" sldId="768"/>
            <ac:spMk id="9" creationId="{0C28EE24-5C14-4353-B4F2-5DCD712E1E3C}"/>
          </ac:spMkLst>
        </pc:spChg>
        <pc:spChg chg="mod">
          <ac:chgData name="Jeremy Tessier" userId="19ad0078-2a07-472d-b714-3c6b51bc4293" providerId="ADAL" clId="{C6F525FF-8084-48C1-95D0-8DC4922BCB80}" dt="2024-03-14T17:29:07.962" v="408" actId="1076"/>
          <ac:spMkLst>
            <pc:docMk/>
            <pc:sldMk cId="2047842861" sldId="768"/>
            <ac:spMk id="25" creationId="{00000000-0000-0000-0000-000000000000}"/>
          </ac:spMkLst>
        </pc:spChg>
        <pc:spChg chg="mod">
          <ac:chgData name="Jeremy Tessier" userId="19ad0078-2a07-472d-b714-3c6b51bc4293" providerId="ADAL" clId="{C6F525FF-8084-48C1-95D0-8DC4922BCB80}" dt="2024-03-14T17:29:13.244" v="409" actId="1076"/>
          <ac:spMkLst>
            <pc:docMk/>
            <pc:sldMk cId="2047842861" sldId="768"/>
            <ac:spMk id="27" creationId="{00000000-0000-0000-0000-000000000000}"/>
          </ac:spMkLst>
        </pc:spChg>
        <pc:cxnChg chg="mod">
          <ac:chgData name="Jeremy Tessier" userId="19ad0078-2a07-472d-b714-3c6b51bc4293" providerId="ADAL" clId="{C6F525FF-8084-48C1-95D0-8DC4922BCB80}" dt="2024-03-14T17:28:57.336" v="406" actId="1076"/>
          <ac:cxnSpMkLst>
            <pc:docMk/>
            <pc:sldMk cId="2047842861" sldId="768"/>
            <ac:cxnSpMk id="18" creationId="{B1C1EAA8-935C-48D0-A68E-80FE115FF489}"/>
          </ac:cxnSpMkLst>
        </pc:cxnChg>
        <pc:cxnChg chg="mod">
          <ac:chgData name="Jeremy Tessier" userId="19ad0078-2a07-472d-b714-3c6b51bc4293" providerId="ADAL" clId="{C6F525FF-8084-48C1-95D0-8DC4922BCB80}" dt="2024-03-14T17:29:01.557" v="407" actId="1076"/>
          <ac:cxnSpMkLst>
            <pc:docMk/>
            <pc:sldMk cId="2047842861" sldId="768"/>
            <ac:cxnSpMk id="24" creationId="{00000000-0000-0000-0000-000000000000}"/>
          </ac:cxnSpMkLst>
        </pc:cxnChg>
      </pc:sldChg>
      <pc:sldChg chg="del">
        <pc:chgData name="Jeremy Tessier" userId="19ad0078-2a07-472d-b714-3c6b51bc4293" providerId="ADAL" clId="{C6F525FF-8084-48C1-95D0-8DC4922BCB80}" dt="2024-03-14T16:09:35.308" v="362" actId="47"/>
        <pc:sldMkLst>
          <pc:docMk/>
          <pc:sldMk cId="3166932835" sldId="778"/>
        </pc:sldMkLst>
      </pc:sldChg>
      <pc:sldChg chg="del">
        <pc:chgData name="Jeremy Tessier" userId="19ad0078-2a07-472d-b714-3c6b51bc4293" providerId="ADAL" clId="{C6F525FF-8084-48C1-95D0-8DC4922BCB80}" dt="2024-03-14T16:09:35.308" v="362" actId="47"/>
        <pc:sldMkLst>
          <pc:docMk/>
          <pc:sldMk cId="4239102431" sldId="779"/>
        </pc:sldMkLst>
      </pc:sldChg>
      <pc:sldChg chg="modSp mod modShow">
        <pc:chgData name="Jeremy Tessier" userId="19ad0078-2a07-472d-b714-3c6b51bc4293" providerId="ADAL" clId="{C6F525FF-8084-48C1-95D0-8DC4922BCB80}" dt="2024-03-19T22:34:14.827" v="1047" actId="1076"/>
        <pc:sldMkLst>
          <pc:docMk/>
          <pc:sldMk cId="23177950" sldId="780"/>
        </pc:sldMkLst>
        <pc:spChg chg="mod">
          <ac:chgData name="Jeremy Tessier" userId="19ad0078-2a07-472d-b714-3c6b51bc4293" providerId="ADAL" clId="{C6F525FF-8084-48C1-95D0-8DC4922BCB80}" dt="2024-03-19T22:34:11.237" v="1046" actId="1076"/>
          <ac:spMkLst>
            <pc:docMk/>
            <pc:sldMk cId="23177950" sldId="780"/>
            <ac:spMk id="9" creationId="{985AFDBC-288A-A840-BEA8-AE1B1D76B2E7}"/>
          </ac:spMkLst>
        </pc:spChg>
        <pc:spChg chg="mod">
          <ac:chgData name="Jeremy Tessier" userId="19ad0078-2a07-472d-b714-3c6b51bc4293" providerId="ADAL" clId="{C6F525FF-8084-48C1-95D0-8DC4922BCB80}" dt="2024-03-19T22:34:14.827" v="1047" actId="1076"/>
          <ac:spMkLst>
            <pc:docMk/>
            <pc:sldMk cId="23177950" sldId="780"/>
            <ac:spMk id="13" creationId="{624518B4-73E8-7107-1FCA-E4B27357096C}"/>
          </ac:spMkLst>
        </pc:spChg>
        <pc:spChg chg="mod">
          <ac:chgData name="Jeremy Tessier" userId="19ad0078-2a07-472d-b714-3c6b51bc4293" providerId="ADAL" clId="{C6F525FF-8084-48C1-95D0-8DC4922BCB80}" dt="2024-03-19T22:34:05.994" v="1045" actId="1076"/>
          <ac:spMkLst>
            <pc:docMk/>
            <pc:sldMk cId="23177950" sldId="780"/>
            <ac:spMk id="28" creationId="{5C707512-3438-BC47-B92C-D3EE103FC5E1}"/>
          </ac:spMkLst>
        </pc:spChg>
      </pc:sldChg>
      <pc:sldChg chg="del">
        <pc:chgData name="Jeremy Tessier" userId="19ad0078-2a07-472d-b714-3c6b51bc4293" providerId="ADAL" clId="{C6F525FF-8084-48C1-95D0-8DC4922BCB80}" dt="2024-03-14T16:09:12.506" v="361" actId="47"/>
        <pc:sldMkLst>
          <pc:docMk/>
          <pc:sldMk cId="3081731767" sldId="828"/>
        </pc:sldMkLst>
      </pc:sldChg>
      <pc:sldChg chg="del">
        <pc:chgData name="Jeremy Tessier" userId="19ad0078-2a07-472d-b714-3c6b51bc4293" providerId="ADAL" clId="{C6F525FF-8084-48C1-95D0-8DC4922BCB80}" dt="2024-03-14T16:09:12.506" v="361" actId="47"/>
        <pc:sldMkLst>
          <pc:docMk/>
          <pc:sldMk cId="2641375201" sldId="905"/>
        </pc:sldMkLst>
      </pc:sldChg>
      <pc:sldChg chg="del">
        <pc:chgData name="Jeremy Tessier" userId="19ad0078-2a07-472d-b714-3c6b51bc4293" providerId="ADAL" clId="{C6F525FF-8084-48C1-95D0-8DC4922BCB80}" dt="2024-03-14T16:09:12.506" v="361" actId="47"/>
        <pc:sldMkLst>
          <pc:docMk/>
          <pc:sldMk cId="3425765319" sldId="1971"/>
        </pc:sldMkLst>
      </pc:sldChg>
      <pc:sldChg chg="del">
        <pc:chgData name="Jeremy Tessier" userId="19ad0078-2a07-472d-b714-3c6b51bc4293" providerId="ADAL" clId="{C6F525FF-8084-48C1-95D0-8DC4922BCB80}" dt="2024-03-14T16:09:12.506" v="361" actId="47"/>
        <pc:sldMkLst>
          <pc:docMk/>
          <pc:sldMk cId="353186498" sldId="838840833"/>
        </pc:sldMkLst>
      </pc:sldChg>
      <pc:sldChg chg="del">
        <pc:chgData name="Jeremy Tessier" userId="19ad0078-2a07-472d-b714-3c6b51bc4293" providerId="ADAL" clId="{C6F525FF-8084-48C1-95D0-8DC4922BCB80}" dt="2024-03-14T16:09:12.506" v="361" actId="47"/>
        <pc:sldMkLst>
          <pc:docMk/>
          <pc:sldMk cId="3608886519" sldId="838840834"/>
        </pc:sldMkLst>
      </pc:sldChg>
      <pc:sldChg chg="del">
        <pc:chgData name="Jeremy Tessier" userId="19ad0078-2a07-472d-b714-3c6b51bc4293" providerId="ADAL" clId="{C6F525FF-8084-48C1-95D0-8DC4922BCB80}" dt="2024-03-14T16:09:12.506" v="361" actId="47"/>
        <pc:sldMkLst>
          <pc:docMk/>
          <pc:sldMk cId="1875554160" sldId="838840835"/>
        </pc:sldMkLst>
      </pc:sldChg>
      <pc:sldChg chg="del">
        <pc:chgData name="Jeremy Tessier" userId="19ad0078-2a07-472d-b714-3c6b51bc4293" providerId="ADAL" clId="{C6F525FF-8084-48C1-95D0-8DC4922BCB80}" dt="2024-03-14T16:09:12.506" v="361" actId="47"/>
        <pc:sldMkLst>
          <pc:docMk/>
          <pc:sldMk cId="4119144555" sldId="838840836"/>
        </pc:sldMkLst>
      </pc:sldChg>
      <pc:sldChg chg="del">
        <pc:chgData name="Jeremy Tessier" userId="19ad0078-2a07-472d-b714-3c6b51bc4293" providerId="ADAL" clId="{C6F525FF-8084-48C1-95D0-8DC4922BCB80}" dt="2024-03-14T16:09:12.506" v="361" actId="47"/>
        <pc:sldMkLst>
          <pc:docMk/>
          <pc:sldMk cId="3679511022" sldId="838840837"/>
        </pc:sldMkLst>
      </pc:sldChg>
      <pc:sldChg chg="del">
        <pc:chgData name="Jeremy Tessier" userId="19ad0078-2a07-472d-b714-3c6b51bc4293" providerId="ADAL" clId="{C6F525FF-8084-48C1-95D0-8DC4922BCB80}" dt="2024-03-14T16:09:12.506" v="361" actId="47"/>
        <pc:sldMkLst>
          <pc:docMk/>
          <pc:sldMk cId="120256961" sldId="838840838"/>
        </pc:sldMkLst>
      </pc:sldChg>
      <pc:sldChg chg="modSp mod ord">
        <pc:chgData name="Jeremy Tessier" userId="19ad0078-2a07-472d-b714-3c6b51bc4293" providerId="ADAL" clId="{C6F525FF-8084-48C1-95D0-8DC4922BCB80}" dt="2024-03-15T13:02:39.649" v="420" actId="20577"/>
        <pc:sldMkLst>
          <pc:docMk/>
          <pc:sldMk cId="1980029534" sldId="838840841"/>
        </pc:sldMkLst>
        <pc:spChg chg="mod">
          <ac:chgData name="Jeremy Tessier" userId="19ad0078-2a07-472d-b714-3c6b51bc4293" providerId="ADAL" clId="{C6F525FF-8084-48C1-95D0-8DC4922BCB80}" dt="2024-03-15T13:02:39.649" v="420" actId="20577"/>
          <ac:spMkLst>
            <pc:docMk/>
            <pc:sldMk cId="1980029534" sldId="838840841"/>
            <ac:spMk id="10" creationId="{E3475316-3297-0528-9C38-33CB84FD323A}"/>
          </ac:spMkLst>
        </pc:spChg>
      </pc:sldChg>
      <pc:sldChg chg="modSp mod ord modShow">
        <pc:chgData name="Jeremy Tessier" userId="19ad0078-2a07-472d-b714-3c6b51bc4293" providerId="ADAL" clId="{C6F525FF-8084-48C1-95D0-8DC4922BCB80}" dt="2024-03-18T16:57:10.883" v="587" actId="1076"/>
        <pc:sldMkLst>
          <pc:docMk/>
          <pc:sldMk cId="2435308323" sldId="838840843"/>
        </pc:sldMkLst>
        <pc:spChg chg="mod">
          <ac:chgData name="Jeremy Tessier" userId="19ad0078-2a07-472d-b714-3c6b51bc4293" providerId="ADAL" clId="{C6F525FF-8084-48C1-95D0-8DC4922BCB80}" dt="2024-03-18T16:57:03.076" v="586" actId="1076"/>
          <ac:spMkLst>
            <pc:docMk/>
            <pc:sldMk cId="2435308323" sldId="838840843"/>
            <ac:spMk id="6" creationId="{72F10CCC-A405-EA86-7A6B-80C1EF94A379}"/>
          </ac:spMkLst>
        </pc:spChg>
        <pc:spChg chg="mod">
          <ac:chgData name="Jeremy Tessier" userId="19ad0078-2a07-472d-b714-3c6b51bc4293" providerId="ADAL" clId="{C6F525FF-8084-48C1-95D0-8DC4922BCB80}" dt="2024-03-18T16:57:10.883" v="587" actId="1076"/>
          <ac:spMkLst>
            <pc:docMk/>
            <pc:sldMk cId="2435308323" sldId="838840843"/>
            <ac:spMk id="7" creationId="{5506AC0E-4B50-7BAB-EA99-1D94F855EA2B}"/>
          </ac:spMkLst>
        </pc:spChg>
      </pc:sldChg>
      <pc:sldChg chg="del">
        <pc:chgData name="Jeremy Tessier" userId="19ad0078-2a07-472d-b714-3c6b51bc4293" providerId="ADAL" clId="{C6F525FF-8084-48C1-95D0-8DC4922BCB80}" dt="2024-03-14T16:09:39.588" v="363" actId="47"/>
        <pc:sldMkLst>
          <pc:docMk/>
          <pc:sldMk cId="790316828" sldId="838840846"/>
        </pc:sldMkLst>
      </pc:sldChg>
      <pc:sldChg chg="del">
        <pc:chgData name="Jeremy Tessier" userId="19ad0078-2a07-472d-b714-3c6b51bc4293" providerId="ADAL" clId="{C6F525FF-8084-48C1-95D0-8DC4922BCB80}" dt="2024-03-14T16:09:39.588" v="363" actId="47"/>
        <pc:sldMkLst>
          <pc:docMk/>
          <pc:sldMk cId="58267435" sldId="838840847"/>
        </pc:sldMkLst>
      </pc:sldChg>
      <pc:sldChg chg="del">
        <pc:chgData name="Jeremy Tessier" userId="19ad0078-2a07-472d-b714-3c6b51bc4293" providerId="ADAL" clId="{C6F525FF-8084-48C1-95D0-8DC4922BCB80}" dt="2024-03-15T15:35:15.978" v="576" actId="2696"/>
        <pc:sldMkLst>
          <pc:docMk/>
          <pc:sldMk cId="2399062578" sldId="838840849"/>
        </pc:sldMkLst>
      </pc:sldChg>
      <pc:sldChg chg="del">
        <pc:chgData name="Jeremy Tessier" userId="19ad0078-2a07-472d-b714-3c6b51bc4293" providerId="ADAL" clId="{C6F525FF-8084-48C1-95D0-8DC4922BCB80}" dt="2024-03-14T16:08:58.751" v="359" actId="47"/>
        <pc:sldMkLst>
          <pc:docMk/>
          <pc:sldMk cId="2043871412" sldId="838840850"/>
        </pc:sldMkLst>
      </pc:sldChg>
      <pc:sldChg chg="ord">
        <pc:chgData name="Jeremy Tessier" userId="19ad0078-2a07-472d-b714-3c6b51bc4293" providerId="ADAL" clId="{C6F525FF-8084-48C1-95D0-8DC4922BCB80}" dt="2024-03-14T16:10:44.667" v="365"/>
        <pc:sldMkLst>
          <pc:docMk/>
          <pc:sldMk cId="2596512447" sldId="838840853"/>
        </pc:sldMkLst>
      </pc:sldChg>
      <pc:sldChg chg="del">
        <pc:chgData name="Jeremy Tessier" userId="19ad0078-2a07-472d-b714-3c6b51bc4293" providerId="ADAL" clId="{C6F525FF-8084-48C1-95D0-8DC4922BCB80}" dt="2024-03-14T16:08:43.075" v="358" actId="47"/>
        <pc:sldMkLst>
          <pc:docMk/>
          <pc:sldMk cId="1311542783" sldId="2146847286"/>
        </pc:sldMkLst>
      </pc:sldChg>
      <pc:sldChg chg="del">
        <pc:chgData name="Jeremy Tessier" userId="19ad0078-2a07-472d-b714-3c6b51bc4293" providerId="ADAL" clId="{C6F525FF-8084-48C1-95D0-8DC4922BCB80}" dt="2024-03-14T16:09:01.740" v="360" actId="47"/>
        <pc:sldMkLst>
          <pc:docMk/>
          <pc:sldMk cId="2810386958" sldId="2146847288"/>
        </pc:sldMkLst>
      </pc:sldChg>
      <pc:sldChg chg="del">
        <pc:chgData name="Jeremy Tessier" userId="19ad0078-2a07-472d-b714-3c6b51bc4293" providerId="ADAL" clId="{C6F525FF-8084-48C1-95D0-8DC4922BCB80}" dt="2024-03-14T16:09:12.506" v="361" actId="47"/>
        <pc:sldMkLst>
          <pc:docMk/>
          <pc:sldMk cId="2192401758" sldId="2146847290"/>
        </pc:sldMkLst>
      </pc:sldChg>
      <pc:sldChg chg="del">
        <pc:chgData name="Jeremy Tessier" userId="19ad0078-2a07-472d-b714-3c6b51bc4293" providerId="ADAL" clId="{C6F525FF-8084-48C1-95D0-8DC4922BCB80}" dt="2024-03-14T16:09:12.506" v="361" actId="47"/>
        <pc:sldMkLst>
          <pc:docMk/>
          <pc:sldMk cId="877505038" sldId="2146847291"/>
        </pc:sldMkLst>
      </pc:sldChg>
      <pc:sldChg chg="del">
        <pc:chgData name="Jeremy Tessier" userId="19ad0078-2a07-472d-b714-3c6b51bc4293" providerId="ADAL" clId="{C6F525FF-8084-48C1-95D0-8DC4922BCB80}" dt="2024-03-14T16:09:12.506" v="361" actId="47"/>
        <pc:sldMkLst>
          <pc:docMk/>
          <pc:sldMk cId="796490618" sldId="2146847292"/>
        </pc:sldMkLst>
      </pc:sldChg>
      <pc:sldChg chg="del">
        <pc:chgData name="Jeremy Tessier" userId="19ad0078-2a07-472d-b714-3c6b51bc4293" providerId="ADAL" clId="{C6F525FF-8084-48C1-95D0-8DC4922BCB80}" dt="2024-03-14T16:09:39.588" v="363" actId="47"/>
        <pc:sldMkLst>
          <pc:docMk/>
          <pc:sldMk cId="2836747221" sldId="2146847296"/>
        </pc:sldMkLst>
      </pc:sldChg>
      <pc:sldChg chg="del">
        <pc:chgData name="Jeremy Tessier" userId="19ad0078-2a07-472d-b714-3c6b51bc4293" providerId="ADAL" clId="{C6F525FF-8084-48C1-95D0-8DC4922BCB80}" dt="2024-03-14T16:09:12.506" v="361" actId="47"/>
        <pc:sldMkLst>
          <pc:docMk/>
          <pc:sldMk cId="206207706" sldId="2146847297"/>
        </pc:sldMkLst>
      </pc:sldChg>
      <pc:sldChg chg="add del">
        <pc:chgData name="Jeremy Tessier" userId="19ad0078-2a07-472d-b714-3c6b51bc4293" providerId="ADAL" clId="{C6F525FF-8084-48C1-95D0-8DC4922BCB80}" dt="2024-03-19T22:43:10.429" v="1058" actId="2696"/>
        <pc:sldMkLst>
          <pc:docMk/>
          <pc:sldMk cId="2603550175" sldId="2146847298"/>
        </pc:sldMkLst>
      </pc:sldChg>
      <pc:sldChg chg="del">
        <pc:chgData name="Jeremy Tessier" userId="19ad0078-2a07-472d-b714-3c6b51bc4293" providerId="ADAL" clId="{C6F525FF-8084-48C1-95D0-8DC4922BCB80}" dt="2024-03-13T15:24:00.482" v="14" actId="2696"/>
        <pc:sldMkLst>
          <pc:docMk/>
          <pc:sldMk cId="1609561307" sldId="2146847299"/>
        </pc:sldMkLst>
      </pc:sldChg>
      <pc:sldChg chg="modSp mod">
        <pc:chgData name="Jeremy Tessier" userId="19ad0078-2a07-472d-b714-3c6b51bc4293" providerId="ADAL" clId="{C6F525FF-8084-48C1-95D0-8DC4922BCB80}" dt="2024-03-19T22:42:23.277" v="1054" actId="207"/>
        <pc:sldMkLst>
          <pc:docMk/>
          <pc:sldMk cId="52539137" sldId="2146847300"/>
        </pc:sldMkLst>
        <pc:spChg chg="mod">
          <ac:chgData name="Jeremy Tessier" userId="19ad0078-2a07-472d-b714-3c6b51bc4293" providerId="ADAL" clId="{C6F525FF-8084-48C1-95D0-8DC4922BCB80}" dt="2024-03-18T16:56:42.542" v="580" actId="403"/>
          <ac:spMkLst>
            <pc:docMk/>
            <pc:sldMk cId="52539137" sldId="2146847300"/>
            <ac:spMk id="2" creationId="{00000000-0000-0000-0000-000000000000}"/>
          </ac:spMkLst>
        </pc:spChg>
        <pc:graphicFrameChg chg="mod modGraphic">
          <ac:chgData name="Jeremy Tessier" userId="19ad0078-2a07-472d-b714-3c6b51bc4293" providerId="ADAL" clId="{C6F525FF-8084-48C1-95D0-8DC4922BCB80}" dt="2024-03-19T22:42:23.277" v="1054" actId="207"/>
          <ac:graphicFrameMkLst>
            <pc:docMk/>
            <pc:sldMk cId="52539137" sldId="2146847300"/>
            <ac:graphicFrameMk id="3" creationId="{00000000-0000-0000-0000-000000000000}"/>
          </ac:graphicFrameMkLst>
        </pc:graphicFrameChg>
      </pc:sldChg>
      <pc:sldChg chg="del">
        <pc:chgData name="Jeremy Tessier" userId="19ad0078-2a07-472d-b714-3c6b51bc4293" providerId="ADAL" clId="{C6F525FF-8084-48C1-95D0-8DC4922BCB80}" dt="2024-03-12T20:02:22.454" v="5" actId="47"/>
        <pc:sldMkLst>
          <pc:docMk/>
          <pc:sldMk cId="173035712" sldId="2146847303"/>
        </pc:sldMkLst>
      </pc:sldChg>
      <pc:sldChg chg="del ord">
        <pc:chgData name="Jeremy Tessier" userId="19ad0078-2a07-472d-b714-3c6b51bc4293" providerId="ADAL" clId="{C6F525FF-8084-48C1-95D0-8DC4922BCB80}" dt="2024-03-15T13:02:34.335" v="419" actId="47"/>
        <pc:sldMkLst>
          <pc:docMk/>
          <pc:sldMk cId="937943709" sldId="2146847304"/>
        </pc:sldMkLst>
      </pc:sldChg>
      <pc:sldChg chg="add del">
        <pc:chgData name="Jeremy Tessier" userId="19ad0078-2a07-472d-b714-3c6b51bc4293" providerId="ADAL" clId="{C6F525FF-8084-48C1-95D0-8DC4922BCB80}" dt="2024-03-14T18:21:03.005" v="412"/>
        <pc:sldMkLst>
          <pc:docMk/>
          <pc:sldMk cId="1410870092" sldId="2146847305"/>
        </pc:sldMkLst>
      </pc:sldChg>
      <pc:sldChg chg="del">
        <pc:chgData name="Jeremy Tessier" userId="19ad0078-2a07-472d-b714-3c6b51bc4293" providerId="ADAL" clId="{C6F525FF-8084-48C1-95D0-8DC4922BCB80}" dt="2024-03-14T16:09:12.506" v="361" actId="47"/>
        <pc:sldMkLst>
          <pc:docMk/>
          <pc:sldMk cId="3633782248" sldId="2146847307"/>
        </pc:sldMkLst>
      </pc:sldChg>
      <pc:sldChg chg="del">
        <pc:chgData name="Jeremy Tessier" userId="19ad0078-2a07-472d-b714-3c6b51bc4293" providerId="ADAL" clId="{C6F525FF-8084-48C1-95D0-8DC4922BCB80}" dt="2024-03-14T16:09:35.308" v="362" actId="47"/>
        <pc:sldMkLst>
          <pc:docMk/>
          <pc:sldMk cId="2943530407" sldId="2146847308"/>
        </pc:sldMkLst>
      </pc:sldChg>
      <pc:sldChg chg="del">
        <pc:chgData name="Jeremy Tessier" userId="19ad0078-2a07-472d-b714-3c6b51bc4293" providerId="ADAL" clId="{C6F525FF-8084-48C1-95D0-8DC4922BCB80}" dt="2024-03-14T16:08:37.080" v="357" actId="47"/>
        <pc:sldMkLst>
          <pc:docMk/>
          <pc:sldMk cId="2928064962" sldId="2146847310"/>
        </pc:sldMkLst>
      </pc:sldChg>
      <pc:sldChg chg="delSp add setBg delDesignElem">
        <pc:chgData name="Jeremy Tessier" userId="19ad0078-2a07-472d-b714-3c6b51bc4293" providerId="ADAL" clId="{C6F525FF-8084-48C1-95D0-8DC4922BCB80}" dt="2024-03-19T23:00:38.654" v="1060"/>
        <pc:sldMkLst>
          <pc:docMk/>
          <pc:sldMk cId="712602706" sldId="2146847313"/>
        </pc:sldMkLst>
        <pc:spChg chg="del">
          <ac:chgData name="Jeremy Tessier" userId="19ad0078-2a07-472d-b714-3c6b51bc4293" providerId="ADAL" clId="{C6F525FF-8084-48C1-95D0-8DC4922BCB80}" dt="2024-03-19T23:00:38.654" v="1060"/>
          <ac:spMkLst>
            <pc:docMk/>
            <pc:sldMk cId="712602706" sldId="2146847313"/>
            <ac:spMk id="1039" creationId="{7A5F0580-5EE9-419F-96EE-B6529EF6E7D0}"/>
          </ac:spMkLst>
        </pc:spChg>
        <pc:spChg chg="del">
          <ac:chgData name="Jeremy Tessier" userId="19ad0078-2a07-472d-b714-3c6b51bc4293" providerId="ADAL" clId="{C6F525FF-8084-48C1-95D0-8DC4922BCB80}" dt="2024-03-19T23:00:38.654" v="1060"/>
          <ac:spMkLst>
            <pc:docMk/>
            <pc:sldMk cId="712602706" sldId="2146847313"/>
            <ac:spMk id="1040" creationId="{6B5E2835-4E47-45B3-9CFE-732FF7B05472}"/>
          </ac:spMkLst>
        </pc:spChg>
        <pc:spChg chg="del">
          <ac:chgData name="Jeremy Tessier" userId="19ad0078-2a07-472d-b714-3c6b51bc4293" providerId="ADAL" clId="{C6F525FF-8084-48C1-95D0-8DC4922BCB80}" dt="2024-03-19T23:00:38.654" v="1060"/>
          <ac:spMkLst>
            <pc:docMk/>
            <pc:sldMk cId="712602706" sldId="2146847313"/>
            <ac:spMk id="1041" creationId="{5B45AD5D-AA52-4F7B-9362-576A39AD9E09}"/>
          </ac:spMkLst>
        </pc:spChg>
        <pc:spChg chg="del">
          <ac:chgData name="Jeremy Tessier" userId="19ad0078-2a07-472d-b714-3c6b51bc4293" providerId="ADAL" clId="{C6F525FF-8084-48C1-95D0-8DC4922BCB80}" dt="2024-03-19T23:00:38.654" v="1060"/>
          <ac:spMkLst>
            <pc:docMk/>
            <pc:sldMk cId="712602706" sldId="2146847313"/>
            <ac:spMk id="1042" creationId="{AEDD7960-4866-4399-BEF6-DD1431AB4E34}"/>
          </ac:spMkLst>
        </pc:spChg>
        <pc:spChg chg="del">
          <ac:chgData name="Jeremy Tessier" userId="19ad0078-2a07-472d-b714-3c6b51bc4293" providerId="ADAL" clId="{C6F525FF-8084-48C1-95D0-8DC4922BCB80}" dt="2024-03-19T23:00:38.654" v="1060"/>
          <ac:spMkLst>
            <pc:docMk/>
            <pc:sldMk cId="712602706" sldId="2146847313"/>
            <ac:spMk id="1043" creationId="{55D4142C-5077-457F-A6AD-3FECFDB39685}"/>
          </ac:spMkLst>
        </pc:spChg>
      </pc:sldChg>
      <pc:sldChg chg="del">
        <pc:chgData name="Jeremy Tessier" userId="19ad0078-2a07-472d-b714-3c6b51bc4293" providerId="ADAL" clId="{C6F525FF-8084-48C1-95D0-8DC4922BCB80}" dt="2024-03-14T17:25:28.893" v="377" actId="47"/>
        <pc:sldMkLst>
          <pc:docMk/>
          <pc:sldMk cId="1837187469" sldId="2146847316"/>
        </pc:sldMkLst>
      </pc:sldChg>
      <pc:sldChg chg="del">
        <pc:chgData name="Jeremy Tessier" userId="19ad0078-2a07-472d-b714-3c6b51bc4293" providerId="ADAL" clId="{C6F525FF-8084-48C1-95D0-8DC4922BCB80}" dt="2024-03-12T20:02:18.551" v="4" actId="47"/>
        <pc:sldMkLst>
          <pc:docMk/>
          <pc:sldMk cId="1207252013" sldId="2146847317"/>
        </pc:sldMkLst>
      </pc:sldChg>
      <pc:sldChg chg="del">
        <pc:chgData name="Jeremy Tessier" userId="19ad0078-2a07-472d-b714-3c6b51bc4293" providerId="ADAL" clId="{C6F525FF-8084-48C1-95D0-8DC4922BCB80}" dt="2024-03-12T20:01:47.451" v="0" actId="47"/>
        <pc:sldMkLst>
          <pc:docMk/>
          <pc:sldMk cId="2551664913" sldId="2146847318"/>
        </pc:sldMkLst>
      </pc:sldChg>
      <pc:sldChg chg="del">
        <pc:chgData name="Jeremy Tessier" userId="19ad0078-2a07-472d-b714-3c6b51bc4293" providerId="ADAL" clId="{C6F525FF-8084-48C1-95D0-8DC4922BCB80}" dt="2024-03-12T20:01:58.154" v="2" actId="47"/>
        <pc:sldMkLst>
          <pc:docMk/>
          <pc:sldMk cId="2189747633" sldId="2146847319"/>
        </pc:sldMkLst>
      </pc:sldChg>
      <pc:sldChg chg="add del">
        <pc:chgData name="Jeremy Tessier" userId="19ad0078-2a07-472d-b714-3c6b51bc4293" providerId="ADAL" clId="{C6F525FF-8084-48C1-95D0-8DC4922BCB80}" dt="2024-03-15T15:33:59.845" v="572"/>
        <pc:sldMkLst>
          <pc:docMk/>
          <pc:sldMk cId="3316411802" sldId="2146847320"/>
        </pc:sldMkLst>
      </pc:sldChg>
      <pc:sldChg chg="modSp new del mod">
        <pc:chgData name="Jeremy Tessier" userId="19ad0078-2a07-472d-b714-3c6b51bc4293" providerId="ADAL" clId="{C6F525FF-8084-48C1-95D0-8DC4922BCB80}" dt="2024-03-19T22:32:51.554" v="1043" actId="47"/>
        <pc:sldMkLst>
          <pc:docMk/>
          <pc:sldMk cId="2847185209" sldId="2146847321"/>
        </pc:sldMkLst>
        <pc:spChg chg="mod">
          <ac:chgData name="Jeremy Tessier" userId="19ad0078-2a07-472d-b714-3c6b51bc4293" providerId="ADAL" clId="{C6F525FF-8084-48C1-95D0-8DC4922BCB80}" dt="2024-03-18T17:21:17.869" v="617" actId="20577"/>
          <ac:spMkLst>
            <pc:docMk/>
            <pc:sldMk cId="2847185209" sldId="2146847321"/>
            <ac:spMk id="3" creationId="{303ABA61-2508-8F5D-9613-F42E772C7600}"/>
          </ac:spMkLst>
        </pc:spChg>
      </pc:sldChg>
      <pc:sldChg chg="addSp delSp modSp add mod ord">
        <pc:chgData name="Jeremy Tessier" userId="19ad0078-2a07-472d-b714-3c6b51bc4293" providerId="ADAL" clId="{C6F525FF-8084-48C1-95D0-8DC4922BCB80}" dt="2024-03-18T17:47:36.721" v="938" actId="113"/>
        <pc:sldMkLst>
          <pc:docMk/>
          <pc:sldMk cId="1772251290" sldId="2146847322"/>
        </pc:sldMkLst>
        <pc:spChg chg="mod">
          <ac:chgData name="Jeremy Tessier" userId="19ad0078-2a07-472d-b714-3c6b51bc4293" providerId="ADAL" clId="{C6F525FF-8084-48C1-95D0-8DC4922BCB80}" dt="2024-03-18T17:33:16.845" v="871" actId="1076"/>
          <ac:spMkLst>
            <pc:docMk/>
            <pc:sldMk cId="1772251290" sldId="2146847322"/>
            <ac:spMk id="6" creationId="{8F0A396A-3A72-664A-9D15-6A3F34BFDDFC}"/>
          </ac:spMkLst>
        </pc:spChg>
        <pc:spChg chg="add del mod">
          <ac:chgData name="Jeremy Tessier" userId="19ad0078-2a07-472d-b714-3c6b51bc4293" providerId="ADAL" clId="{C6F525FF-8084-48C1-95D0-8DC4922BCB80}" dt="2024-03-18T17:45:11.877" v="898" actId="478"/>
          <ac:spMkLst>
            <pc:docMk/>
            <pc:sldMk cId="1772251290" sldId="2146847322"/>
            <ac:spMk id="7" creationId="{66E15E7D-423E-1F90-C1E4-E039D6865C75}"/>
          </ac:spMkLst>
        </pc:spChg>
        <pc:spChg chg="del mod">
          <ac:chgData name="Jeremy Tessier" userId="19ad0078-2a07-472d-b714-3c6b51bc4293" providerId="ADAL" clId="{C6F525FF-8084-48C1-95D0-8DC4922BCB80}" dt="2024-03-18T17:45:16.308" v="899" actId="478"/>
          <ac:spMkLst>
            <pc:docMk/>
            <pc:sldMk cId="1772251290" sldId="2146847322"/>
            <ac:spMk id="8" creationId="{5CA1DDF6-A362-1744-915A-56BA6BD64FF6}"/>
          </ac:spMkLst>
        </pc:spChg>
        <pc:spChg chg="del">
          <ac:chgData name="Jeremy Tessier" userId="19ad0078-2a07-472d-b714-3c6b51bc4293" providerId="ADAL" clId="{C6F525FF-8084-48C1-95D0-8DC4922BCB80}" dt="2024-03-18T17:22:01.609" v="655" actId="478"/>
          <ac:spMkLst>
            <pc:docMk/>
            <pc:sldMk cId="1772251290" sldId="2146847322"/>
            <ac:spMk id="10" creationId="{EBDC3979-66D0-8A49-BAB9-E42E1A309EF8}"/>
          </ac:spMkLst>
        </pc:spChg>
        <pc:spChg chg="add del mod">
          <ac:chgData name="Jeremy Tessier" userId="19ad0078-2a07-472d-b714-3c6b51bc4293" providerId="ADAL" clId="{C6F525FF-8084-48C1-95D0-8DC4922BCB80}" dt="2024-03-18T17:24:44.761" v="713" actId="931"/>
          <ac:spMkLst>
            <pc:docMk/>
            <pc:sldMk cId="1772251290" sldId="2146847322"/>
            <ac:spMk id="14" creationId="{95316047-5F7C-E9EB-F4B6-025190BABAA8}"/>
          </ac:spMkLst>
        </pc:spChg>
        <pc:spChg chg="add mod">
          <ac:chgData name="Jeremy Tessier" userId="19ad0078-2a07-472d-b714-3c6b51bc4293" providerId="ADAL" clId="{C6F525FF-8084-48C1-95D0-8DC4922BCB80}" dt="2024-03-18T17:45:11.877" v="898" actId="478"/>
          <ac:spMkLst>
            <pc:docMk/>
            <pc:sldMk cId="1772251290" sldId="2146847322"/>
            <ac:spMk id="18" creationId="{3500101F-77B1-CE8B-2A5D-71F6ECB5C89F}"/>
          </ac:spMkLst>
        </pc:spChg>
        <pc:spChg chg="add mod">
          <ac:chgData name="Jeremy Tessier" userId="19ad0078-2a07-472d-b714-3c6b51bc4293" providerId="ADAL" clId="{C6F525FF-8084-48C1-95D0-8DC4922BCB80}" dt="2024-03-18T17:47:36.721" v="938" actId="113"/>
          <ac:spMkLst>
            <pc:docMk/>
            <pc:sldMk cId="1772251290" sldId="2146847322"/>
            <ac:spMk id="20" creationId="{D02FA7F8-22B6-B5AD-3C7B-D56BDECA7F8B}"/>
          </ac:spMkLst>
        </pc:spChg>
        <pc:picChg chg="del mod">
          <ac:chgData name="Jeremy Tessier" userId="19ad0078-2a07-472d-b714-3c6b51bc4293" providerId="ADAL" clId="{C6F525FF-8084-48C1-95D0-8DC4922BCB80}" dt="2024-03-18T17:24:02.186" v="712" actId="478"/>
          <ac:picMkLst>
            <pc:docMk/>
            <pc:sldMk cId="1772251290" sldId="2146847322"/>
            <ac:picMk id="9" creationId="{BC93CFD3-E2CF-6271-C535-D2EC5165C86F}"/>
          </ac:picMkLst>
        </pc:picChg>
        <pc:picChg chg="add del mod">
          <ac:chgData name="Jeremy Tessier" userId="19ad0078-2a07-472d-b714-3c6b51bc4293" providerId="ADAL" clId="{C6F525FF-8084-48C1-95D0-8DC4922BCB80}" dt="2024-03-18T17:22:35.781" v="663" actId="22"/>
          <ac:picMkLst>
            <pc:docMk/>
            <pc:sldMk cId="1772251290" sldId="2146847322"/>
            <ac:picMk id="12" creationId="{F78A0D22-ED7D-7BD1-A54D-3920251D8F2F}"/>
          </ac:picMkLst>
        </pc:picChg>
        <pc:picChg chg="add mod modCrop">
          <ac:chgData name="Jeremy Tessier" userId="19ad0078-2a07-472d-b714-3c6b51bc4293" providerId="ADAL" clId="{C6F525FF-8084-48C1-95D0-8DC4922BCB80}" dt="2024-03-18T17:25:40.565" v="771" actId="1076"/>
          <ac:picMkLst>
            <pc:docMk/>
            <pc:sldMk cId="1772251290" sldId="2146847322"/>
            <ac:picMk id="16" creationId="{DE3C6E9A-0495-909A-91CB-7C0CECC0390D}"/>
          </ac:picMkLst>
        </pc:picChg>
        <pc:picChg chg="add mod">
          <ac:chgData name="Jeremy Tessier" userId="19ad0078-2a07-472d-b714-3c6b51bc4293" providerId="ADAL" clId="{C6F525FF-8084-48C1-95D0-8DC4922BCB80}" dt="2024-03-18T17:47:24.275" v="936" actId="1076"/>
          <ac:picMkLst>
            <pc:docMk/>
            <pc:sldMk cId="1772251290" sldId="2146847322"/>
            <ac:picMk id="22" creationId="{4D4D5339-0566-76FA-537C-7B81A901E097}"/>
          </ac:picMkLst>
        </pc:picChg>
      </pc:sldChg>
      <pc:sldChg chg="addSp delSp modSp add mod setBg">
        <pc:chgData name="Jeremy Tessier" userId="19ad0078-2a07-472d-b714-3c6b51bc4293" providerId="ADAL" clId="{C6F525FF-8084-48C1-95D0-8DC4922BCB80}" dt="2024-03-19T23:30:45.330" v="1497" actId="18131"/>
        <pc:sldMkLst>
          <pc:docMk/>
          <pc:sldMk cId="19063852" sldId="2146847323"/>
        </pc:sldMkLst>
        <pc:spChg chg="mod">
          <ac:chgData name="Jeremy Tessier" userId="19ad0078-2a07-472d-b714-3c6b51bc4293" providerId="ADAL" clId="{C6F525FF-8084-48C1-95D0-8DC4922BCB80}" dt="2024-03-19T23:30:16.081" v="1491" actId="20577"/>
          <ac:spMkLst>
            <pc:docMk/>
            <pc:sldMk cId="19063852" sldId="2146847323"/>
            <ac:spMk id="2" creationId="{FCCE8FD4-E586-D862-7127-4B70455EE2E0}"/>
          </ac:spMkLst>
        </pc:spChg>
        <pc:spChg chg="mod">
          <ac:chgData name="Jeremy Tessier" userId="19ad0078-2a07-472d-b714-3c6b51bc4293" providerId="ADAL" clId="{C6F525FF-8084-48C1-95D0-8DC4922BCB80}" dt="2024-03-19T23:27:19.101" v="1259" actId="26606"/>
          <ac:spMkLst>
            <pc:docMk/>
            <pc:sldMk cId="19063852" sldId="2146847323"/>
            <ac:spMk id="5" creationId="{4D52AADB-2A10-4F25-8718-AD18714EFDAE}"/>
          </ac:spMkLst>
        </pc:spChg>
        <pc:spChg chg="add del">
          <ac:chgData name="Jeremy Tessier" userId="19ad0078-2a07-472d-b714-3c6b51bc4293" providerId="ADAL" clId="{C6F525FF-8084-48C1-95D0-8DC4922BCB80}" dt="2024-03-19T23:27:19.101" v="1259" actId="26606"/>
          <ac:spMkLst>
            <pc:docMk/>
            <pc:sldMk cId="19063852" sldId="2146847323"/>
            <ac:spMk id="1031" creationId="{F94AA2BD-2E3F-4B1D-8127-5744B8115311}"/>
          </ac:spMkLst>
        </pc:spChg>
        <pc:spChg chg="add del">
          <ac:chgData name="Jeremy Tessier" userId="19ad0078-2a07-472d-b714-3c6b51bc4293" providerId="ADAL" clId="{C6F525FF-8084-48C1-95D0-8DC4922BCB80}" dt="2024-03-19T23:27:19.101" v="1259" actId="26606"/>
          <ac:spMkLst>
            <pc:docMk/>
            <pc:sldMk cId="19063852" sldId="2146847323"/>
            <ac:spMk id="1033" creationId="{4BD02261-2DC8-4AA8-9E16-7751AE892445}"/>
          </ac:spMkLst>
        </pc:spChg>
        <pc:spChg chg="add del">
          <ac:chgData name="Jeremy Tessier" userId="19ad0078-2a07-472d-b714-3c6b51bc4293" providerId="ADAL" clId="{C6F525FF-8084-48C1-95D0-8DC4922BCB80}" dt="2024-03-19T23:27:19.101" v="1259" actId="26606"/>
          <ac:spMkLst>
            <pc:docMk/>
            <pc:sldMk cId="19063852" sldId="2146847323"/>
            <ac:spMk id="1035" creationId="{3D752CF2-2291-40B5-B462-C17B174C10BC}"/>
          </ac:spMkLst>
        </pc:spChg>
        <pc:picChg chg="mod ord">
          <ac:chgData name="Jeremy Tessier" userId="19ad0078-2a07-472d-b714-3c6b51bc4293" providerId="ADAL" clId="{C6F525FF-8084-48C1-95D0-8DC4922BCB80}" dt="2024-03-19T23:30:45.330" v="1497" actId="18131"/>
          <ac:picMkLst>
            <pc:docMk/>
            <pc:sldMk cId="19063852" sldId="2146847323"/>
            <ac:picMk id="1026" creationId="{67620EC3-0335-43A2-A068-13AE3A053A55}"/>
          </ac:picMkLst>
        </pc:picChg>
      </pc:sldChg>
      <pc:sldMasterChg chg="delSldLayout">
        <pc:chgData name="Jeremy Tessier" userId="19ad0078-2a07-472d-b714-3c6b51bc4293" providerId="ADAL" clId="{C6F525FF-8084-48C1-95D0-8DC4922BCB80}" dt="2024-03-14T16:09:39.588" v="363" actId="47"/>
        <pc:sldMasterMkLst>
          <pc:docMk/>
          <pc:sldMasterMk cId="4016663635" sldId="2147483648"/>
        </pc:sldMasterMkLst>
        <pc:sldLayoutChg chg="del">
          <pc:chgData name="Jeremy Tessier" userId="19ad0078-2a07-472d-b714-3c6b51bc4293" providerId="ADAL" clId="{C6F525FF-8084-48C1-95D0-8DC4922BCB80}" dt="2024-03-14T16:09:12.506" v="361" actId="47"/>
          <pc:sldLayoutMkLst>
            <pc:docMk/>
            <pc:sldMasterMk cId="4016663635" sldId="2147483648"/>
            <pc:sldLayoutMk cId="235336093" sldId="2147483720"/>
          </pc:sldLayoutMkLst>
        </pc:sldLayoutChg>
        <pc:sldLayoutChg chg="del">
          <pc:chgData name="Jeremy Tessier" userId="19ad0078-2a07-472d-b714-3c6b51bc4293" providerId="ADAL" clId="{C6F525FF-8084-48C1-95D0-8DC4922BCB80}" dt="2024-03-14T16:09:12.506" v="361" actId="47"/>
          <pc:sldLayoutMkLst>
            <pc:docMk/>
            <pc:sldMasterMk cId="4016663635" sldId="2147483648"/>
            <pc:sldLayoutMk cId="4056413585" sldId="2147483740"/>
          </pc:sldLayoutMkLst>
        </pc:sldLayoutChg>
        <pc:sldLayoutChg chg="del">
          <pc:chgData name="Jeremy Tessier" userId="19ad0078-2a07-472d-b714-3c6b51bc4293" providerId="ADAL" clId="{C6F525FF-8084-48C1-95D0-8DC4922BCB80}" dt="2024-03-14T16:09:12.506" v="361" actId="47"/>
          <pc:sldLayoutMkLst>
            <pc:docMk/>
            <pc:sldMasterMk cId="4016663635" sldId="2147483648"/>
            <pc:sldLayoutMk cId="2833648709" sldId="2147483749"/>
          </pc:sldLayoutMkLst>
        </pc:sldLayoutChg>
        <pc:sldLayoutChg chg="del">
          <pc:chgData name="Jeremy Tessier" userId="19ad0078-2a07-472d-b714-3c6b51bc4293" providerId="ADAL" clId="{C6F525FF-8084-48C1-95D0-8DC4922BCB80}" dt="2024-03-14T16:09:39.588" v="363" actId="47"/>
          <pc:sldLayoutMkLst>
            <pc:docMk/>
            <pc:sldMasterMk cId="4016663635" sldId="2147483648"/>
            <pc:sldLayoutMk cId="200724177" sldId="2147483750"/>
          </pc:sldLayoutMkLst>
        </pc:sldLayoutChg>
        <pc:sldLayoutChg chg="del">
          <pc:chgData name="Jeremy Tessier" userId="19ad0078-2a07-472d-b714-3c6b51bc4293" providerId="ADAL" clId="{C6F525FF-8084-48C1-95D0-8DC4922BCB80}" dt="2024-03-14T16:09:35.308" v="362" actId="47"/>
          <pc:sldLayoutMkLst>
            <pc:docMk/>
            <pc:sldMasterMk cId="4016663635" sldId="2147483648"/>
            <pc:sldLayoutMk cId="1623091448" sldId="2147483751"/>
          </pc:sldLayoutMkLst>
        </pc:sldLayoutChg>
        <pc:sldLayoutChg chg="del">
          <pc:chgData name="Jeremy Tessier" userId="19ad0078-2a07-472d-b714-3c6b51bc4293" providerId="ADAL" clId="{C6F525FF-8084-48C1-95D0-8DC4922BCB80}" dt="2024-03-14T16:09:35.308" v="362" actId="47"/>
          <pc:sldLayoutMkLst>
            <pc:docMk/>
            <pc:sldMasterMk cId="4016663635" sldId="2147483648"/>
            <pc:sldLayoutMk cId="3311571842" sldId="2147483752"/>
          </pc:sldLayoutMkLst>
        </pc:sldLayoutChg>
        <pc:sldLayoutChg chg="del">
          <pc:chgData name="Jeremy Tessier" userId="19ad0078-2a07-472d-b714-3c6b51bc4293" providerId="ADAL" clId="{C6F525FF-8084-48C1-95D0-8DC4922BCB80}" dt="2024-03-14T16:09:35.308" v="362" actId="47"/>
          <pc:sldLayoutMkLst>
            <pc:docMk/>
            <pc:sldMasterMk cId="4016663635" sldId="2147483648"/>
            <pc:sldLayoutMk cId="2205598874" sldId="2147483753"/>
          </pc:sldLayoutMkLst>
        </pc:sldLayoutChg>
        <pc:sldLayoutChg chg="del">
          <pc:chgData name="Jeremy Tessier" userId="19ad0078-2a07-472d-b714-3c6b51bc4293" providerId="ADAL" clId="{C6F525FF-8084-48C1-95D0-8DC4922BCB80}" dt="2024-03-14T16:09:12.506" v="361" actId="47"/>
          <pc:sldLayoutMkLst>
            <pc:docMk/>
            <pc:sldMasterMk cId="4016663635" sldId="2147483648"/>
            <pc:sldLayoutMk cId="394005395" sldId="2147483774"/>
          </pc:sldLayoutMkLst>
        </pc:sldLayoutChg>
      </pc:sldMasterChg>
      <pc:sldMasterChg chg="delSldLayout">
        <pc:chgData name="Jeremy Tessier" userId="19ad0078-2a07-472d-b714-3c6b51bc4293" providerId="ADAL" clId="{C6F525FF-8084-48C1-95D0-8DC4922BCB80}" dt="2024-03-14T13:45:05.549" v="15" actId="47"/>
        <pc:sldMasterMkLst>
          <pc:docMk/>
          <pc:sldMasterMk cId="3293944862" sldId="2147483692"/>
        </pc:sldMasterMkLst>
        <pc:sldLayoutChg chg="del">
          <pc:chgData name="Jeremy Tessier" userId="19ad0078-2a07-472d-b714-3c6b51bc4293" providerId="ADAL" clId="{C6F525FF-8084-48C1-95D0-8DC4922BCB80}" dt="2024-03-14T13:45:05.549" v="15" actId="47"/>
          <pc:sldLayoutMkLst>
            <pc:docMk/>
            <pc:sldMasterMk cId="3293944862" sldId="2147483692"/>
            <pc:sldLayoutMk cId="3037185099" sldId="214748374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6F590-923E-4D54-8E70-67B265AE80A5}" type="datetimeFigureOut">
              <a:rPr lang="en-CA" smtClean="0"/>
              <a:t>2024-03-11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7AC9F-9562-4642-AFBC-5DCAB4D5ADD7}" type="slidenum">
              <a:rPr lang="en-CA" smtClean="0"/>
              <a:t>‹#›</a:t>
            </a:fld>
            <a:endParaRPr lang="en-CA"/>
          </a:p>
        </p:txBody>
      </p:sp>
    </p:spTree>
    <p:extLst>
      <p:ext uri="{BB962C8B-B14F-4D97-AF65-F5344CB8AC3E}">
        <p14:creationId xmlns:p14="http://schemas.microsoft.com/office/powerpoint/2010/main" val="14198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questionnaire.simplesurvey.com/f/LanguageSelection.aspx?s=9e0995aa-f48c-44b4-b331-bffd80023833&amp;AspxAutoDetectCookieSupport=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kumimoji="0" lang="en-US" dirty="0">
              <a:solidFill>
                <a:schemeClr val="tx1"/>
              </a:solidFill>
              <a:latin typeface="+mn-lt"/>
              <a:ea typeface="+mn-ea"/>
              <a:cs typeface="+mn-cs"/>
            </a:endParaRPr>
          </a:p>
        </p:txBody>
      </p:sp>
      <p:sp>
        <p:nvSpPr>
          <p:cNvPr id="18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9439" eaLnBrk="0" hangingPunct="0">
              <a:defRPr kumimoji="1" sz="2400">
                <a:solidFill>
                  <a:schemeClr val="tx1"/>
                </a:solidFill>
                <a:latin typeface="Gill Sans" panose="020B0502020104020203" pitchFamily="34" charset="0"/>
                <a:ea typeface="MS PGothic" panose="020B0600070205080204" pitchFamily="34" charset="-128"/>
              </a:defRPr>
            </a:lvl1pPr>
            <a:lvl2pPr marL="758255" indent="-291636" defTabSz="949439" eaLnBrk="0" hangingPunct="0">
              <a:defRPr kumimoji="1" sz="2400">
                <a:solidFill>
                  <a:schemeClr val="tx1"/>
                </a:solidFill>
                <a:latin typeface="Gill Sans" panose="020B0502020104020203" pitchFamily="34" charset="0"/>
                <a:ea typeface="MS PGothic" panose="020B0600070205080204" pitchFamily="34" charset="-128"/>
              </a:defRPr>
            </a:lvl2pPr>
            <a:lvl3pPr marL="1166546" indent="-233309" defTabSz="949439" eaLnBrk="0" hangingPunct="0">
              <a:defRPr kumimoji="1" sz="2400">
                <a:solidFill>
                  <a:schemeClr val="tx1"/>
                </a:solidFill>
                <a:latin typeface="Gill Sans" panose="020B0502020104020203" pitchFamily="34" charset="0"/>
                <a:ea typeface="MS PGothic" panose="020B0600070205080204" pitchFamily="34" charset="-128"/>
              </a:defRPr>
            </a:lvl3pPr>
            <a:lvl4pPr marL="1633164" indent="-233309" defTabSz="949439" eaLnBrk="0" hangingPunct="0">
              <a:defRPr kumimoji="1" sz="2400">
                <a:solidFill>
                  <a:schemeClr val="tx1"/>
                </a:solidFill>
                <a:latin typeface="Gill Sans" panose="020B0502020104020203" pitchFamily="34" charset="0"/>
                <a:ea typeface="MS PGothic" panose="020B0600070205080204" pitchFamily="34" charset="-128"/>
              </a:defRPr>
            </a:lvl4pPr>
            <a:lvl5pPr marL="2099782" indent="-233309" defTabSz="949439" eaLnBrk="0" hangingPunct="0">
              <a:defRPr kumimoji="1" sz="2400">
                <a:solidFill>
                  <a:schemeClr val="tx1"/>
                </a:solidFill>
                <a:latin typeface="Gill Sans" panose="020B0502020104020203" pitchFamily="34" charset="0"/>
                <a:ea typeface="MS PGothic" panose="020B0600070205080204" pitchFamily="34" charset="-128"/>
              </a:defRPr>
            </a:lvl5pPr>
            <a:lvl6pPr marL="2566401" indent="-233309" defTabSz="949439" eaLnBrk="0" fontAlgn="base" hangingPunct="0">
              <a:spcBef>
                <a:spcPct val="0"/>
              </a:spcBef>
              <a:spcAft>
                <a:spcPct val="0"/>
              </a:spcAft>
              <a:defRPr kumimoji="1" sz="2400">
                <a:solidFill>
                  <a:schemeClr val="tx1"/>
                </a:solidFill>
                <a:latin typeface="Gill Sans" panose="020B0502020104020203" pitchFamily="34" charset="0"/>
                <a:ea typeface="MS PGothic" panose="020B0600070205080204" pitchFamily="34" charset="-128"/>
              </a:defRPr>
            </a:lvl6pPr>
            <a:lvl7pPr marL="3033019" indent="-233309" defTabSz="949439" eaLnBrk="0" fontAlgn="base" hangingPunct="0">
              <a:spcBef>
                <a:spcPct val="0"/>
              </a:spcBef>
              <a:spcAft>
                <a:spcPct val="0"/>
              </a:spcAft>
              <a:defRPr kumimoji="1" sz="2400">
                <a:solidFill>
                  <a:schemeClr val="tx1"/>
                </a:solidFill>
                <a:latin typeface="Gill Sans" panose="020B0502020104020203" pitchFamily="34" charset="0"/>
                <a:ea typeface="MS PGothic" panose="020B0600070205080204" pitchFamily="34" charset="-128"/>
              </a:defRPr>
            </a:lvl7pPr>
            <a:lvl8pPr marL="3499637" indent="-233309" defTabSz="949439" eaLnBrk="0" fontAlgn="base" hangingPunct="0">
              <a:spcBef>
                <a:spcPct val="0"/>
              </a:spcBef>
              <a:spcAft>
                <a:spcPct val="0"/>
              </a:spcAft>
              <a:defRPr kumimoji="1" sz="2400">
                <a:solidFill>
                  <a:schemeClr val="tx1"/>
                </a:solidFill>
                <a:latin typeface="Gill Sans" panose="020B0502020104020203" pitchFamily="34" charset="0"/>
                <a:ea typeface="MS PGothic" panose="020B0600070205080204" pitchFamily="34" charset="-128"/>
              </a:defRPr>
            </a:lvl8pPr>
            <a:lvl9pPr marL="3966256" indent="-233309" defTabSz="949439" eaLnBrk="0" fontAlgn="base" hangingPunct="0">
              <a:spcBef>
                <a:spcPct val="0"/>
              </a:spcBef>
              <a:spcAft>
                <a:spcPct val="0"/>
              </a:spcAft>
              <a:defRPr kumimoji="1" sz="2400">
                <a:solidFill>
                  <a:schemeClr val="tx1"/>
                </a:solidFill>
                <a:latin typeface="Gill Sans" panose="020B0502020104020203" pitchFamily="34" charset="0"/>
                <a:ea typeface="MS PGothic" panose="020B0600070205080204" pitchFamily="34" charset="-128"/>
              </a:defRPr>
            </a:lvl9pPr>
          </a:lstStyle>
          <a:p>
            <a:fld id="{14F07443-1E22-44B8-9B3E-2BE65DCBF416}" type="slidenum">
              <a:rPr kumimoji="0" lang="en-CA" altLang="en-US" sz="1200">
                <a:latin typeface="Calibri" panose="020F0502020204030204" pitchFamily="34" charset="0"/>
              </a:rPr>
              <a:pPr/>
              <a:t>1</a:t>
            </a:fld>
            <a:endParaRPr kumimoji="0" lang="en-CA" altLang="en-US" sz="1200">
              <a:latin typeface="Calibri" panose="020F0502020204030204" pitchFamily="34" charset="0"/>
            </a:endParaRPr>
          </a:p>
        </p:txBody>
      </p:sp>
    </p:spTree>
    <p:extLst>
      <p:ext uri="{BB962C8B-B14F-4D97-AF65-F5344CB8AC3E}">
        <p14:creationId xmlns:p14="http://schemas.microsoft.com/office/powerpoint/2010/main" val="95373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429D3C-2E1C-4639-8EBD-E1F125FA2EBA}" type="slidenum">
              <a:rPr lang="en-CA" smtClean="0"/>
              <a:t>11</a:t>
            </a:fld>
            <a:endParaRPr lang="en-CA"/>
          </a:p>
        </p:txBody>
      </p:sp>
    </p:spTree>
    <p:extLst>
      <p:ext uri="{BB962C8B-B14F-4D97-AF65-F5344CB8AC3E}">
        <p14:creationId xmlns:p14="http://schemas.microsoft.com/office/powerpoint/2010/main" val="217460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435" y="4502633"/>
            <a:ext cx="6354930" cy="4633584"/>
          </a:xfrm>
        </p:spPr>
        <p:txBody>
          <a:bodyPr/>
          <a:lstStyle/>
          <a:p>
            <a:r>
              <a:rPr lang="en-CA" sz="1200" kern="1200" dirty="0">
                <a:solidFill>
                  <a:schemeClr val="tx1"/>
                </a:solidFill>
                <a:effectLst/>
                <a:latin typeface="+mn-lt"/>
                <a:ea typeface="+mn-ea"/>
                <a:cs typeface="+mn-cs"/>
              </a:rPr>
              <a:t>Seed Funding can provide non-repayable contributions and/or interest-free loans to assist with the planning costs of building a new affordable housing project. It can also provide contributions to help preserve existing community housing projects so that they remain viable and sustainable.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Maximum contribution: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For co-operatives, non-profits, Indigenous groups—up to 40% of the total approved funding, to a maximum of $150,000 (whichever is less)</a:t>
            </a:r>
          </a:p>
          <a:p>
            <a:r>
              <a:rPr lang="en-CA" sz="1200" kern="1200" dirty="0">
                <a:solidFill>
                  <a:schemeClr val="tx1"/>
                </a:solidFill>
                <a:effectLst/>
                <a:latin typeface="+mn-lt"/>
                <a:ea typeface="+mn-ea"/>
                <a:cs typeface="+mn-cs"/>
              </a:rPr>
              <a:t>Maximum loan: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Up to $350,000 (security to be provided where required)</a:t>
            </a:r>
          </a:p>
          <a:p>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8B0F5-CE8C-4614-9A8D-7575F954BBE1}" type="slidenum">
              <a:rPr kumimoji="0" lang="en-C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7836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435" y="4502633"/>
            <a:ext cx="6354930" cy="4633584"/>
          </a:xfrm>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8B0F5-CE8C-4614-9A8D-7575F954BBE1}" type="slidenum">
              <a:rPr kumimoji="0" lang="en-C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7971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435" y="4502633"/>
            <a:ext cx="6354930" cy="4633584"/>
          </a:xfrm>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8B0F5-CE8C-4614-9A8D-7575F954BBE1}" type="slidenum">
              <a:rPr kumimoji="0" lang="en-C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191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7AC9F-9562-4642-AFBC-5DCAB4D5ADD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77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dirty="0">
                <a:solidFill>
                  <a:schemeClr val="tx1"/>
                </a:solidFill>
                <a:latin typeface="+mn-lt"/>
                <a:ea typeface="+mn-ea"/>
                <a:cs typeface="+mn-cs"/>
              </a:rPr>
              <a:t>This is our flagship program which offers low-cost repayable loans, with potential loan forgiveness. We also offer grants for repair/renewal of affordable units. It is biased towards the community housing sector, when compared to other eligible applicants, as we will see.</a:t>
            </a:r>
          </a:p>
          <a:p>
            <a:pPr>
              <a:defRPr/>
            </a:pPr>
            <a:endParaRPr kumimoji="0" lang="en-US" dirty="0">
              <a:solidFill>
                <a:schemeClr val="tx1"/>
              </a:solidFill>
              <a:latin typeface="+mn-lt"/>
              <a:ea typeface="+mn-ea"/>
              <a:cs typeface="+mn-cs"/>
            </a:endParaRPr>
          </a:p>
          <a:p>
            <a:pPr>
              <a:defRPr/>
            </a:pPr>
            <a:r>
              <a:rPr kumimoji="0" lang="en-US" dirty="0">
                <a:solidFill>
                  <a:schemeClr val="tx1"/>
                </a:solidFill>
                <a:latin typeface="+mn-lt"/>
                <a:ea typeface="+mn-ea"/>
                <a:cs typeface="+mn-cs"/>
              </a:rPr>
              <a:t>Again, I want to start out by addressing changes that have occurred in the last year with the Co-Investment program before we get into the program overview.</a:t>
            </a:r>
          </a:p>
          <a:p>
            <a:pPr>
              <a:defRPr/>
            </a:pPr>
            <a:endParaRPr kumimoji="0" lang="en-US" dirty="0">
              <a:solidFill>
                <a:schemeClr val="tx1"/>
              </a:solidFill>
              <a:latin typeface="+mn-lt"/>
              <a:ea typeface="+mn-ea"/>
              <a:cs typeface="+mn-cs"/>
            </a:endParaRPr>
          </a:p>
          <a:p>
            <a:pPr>
              <a:defRPr/>
            </a:pPr>
            <a:r>
              <a:rPr kumimoji="0" lang="en-US" dirty="0">
                <a:solidFill>
                  <a:schemeClr val="tx1"/>
                </a:solidFill>
                <a:latin typeface="+mn-lt"/>
                <a:ea typeface="+mn-ea"/>
                <a:cs typeface="+mn-cs"/>
              </a:rPr>
              <a:t>First, the contribution only stream for new construction has closed. It was open from May 2022 to December 2022 and during that time we had tremendous uptake. 46 new projects were funded.</a:t>
            </a:r>
          </a:p>
          <a:p>
            <a:pPr>
              <a:defRPr/>
            </a:pPr>
            <a:endParaRPr kumimoji="0" lang="en-US" dirty="0">
              <a:solidFill>
                <a:schemeClr val="tx1"/>
              </a:solidFill>
              <a:latin typeface="+mn-lt"/>
              <a:ea typeface="+mn-ea"/>
              <a:cs typeface="+mn-cs"/>
            </a:endParaRPr>
          </a:p>
          <a:p>
            <a:pPr>
              <a:defRPr/>
            </a:pPr>
            <a:r>
              <a:rPr kumimoji="0" lang="en-US" dirty="0">
                <a:solidFill>
                  <a:schemeClr val="tx1"/>
                </a:solidFill>
                <a:latin typeface="+mn-lt"/>
                <a:ea typeface="+mn-ea"/>
                <a:cs typeface="+mn-cs"/>
              </a:rPr>
              <a:t>The contribution only stream is still open for repair and renewal projects. So that remains an option, which we will see.</a:t>
            </a:r>
          </a:p>
          <a:p>
            <a:pPr>
              <a:defRPr/>
            </a:pPr>
            <a:endParaRPr kumimoji="0" lang="en-US" dirty="0">
              <a:solidFill>
                <a:schemeClr val="tx1"/>
              </a:solidFill>
              <a:latin typeface="+mn-lt"/>
              <a:ea typeface="+mn-ea"/>
              <a:cs typeface="+mn-cs"/>
            </a:endParaRPr>
          </a:p>
          <a:p>
            <a:pPr>
              <a:defRPr/>
            </a:pPr>
            <a:r>
              <a:rPr kumimoji="0" lang="en-US" dirty="0">
                <a:solidFill>
                  <a:schemeClr val="tx1"/>
                </a:solidFill>
                <a:latin typeface="+mn-lt"/>
                <a:ea typeface="+mn-ea"/>
                <a:cs typeface="+mn-cs"/>
              </a:rPr>
              <a:t>In terms of the forgivable loan portion of the repayable loan stream, these have been capped at up to 25k per unit or up to 10% of  total project costs. I would emphasize the UP TO here because that will be the subject of discussion with the underwriting team and will be decided on a case-by-case basis.</a:t>
            </a:r>
          </a:p>
          <a:p>
            <a:pPr>
              <a:defRPr/>
            </a:pPr>
            <a:endParaRPr kumimoji="0" lang="en-US" dirty="0">
              <a:solidFill>
                <a:schemeClr val="tx1"/>
              </a:solidFill>
              <a:latin typeface="+mn-lt"/>
              <a:ea typeface="+mn-ea"/>
              <a:cs typeface="+mn-cs"/>
            </a:endParaRPr>
          </a:p>
          <a:p>
            <a:pPr>
              <a:defRPr/>
            </a:pPr>
            <a:r>
              <a:rPr kumimoji="0" lang="en-US" dirty="0">
                <a:solidFill>
                  <a:schemeClr val="tx1"/>
                </a:solidFill>
                <a:latin typeface="+mn-lt"/>
                <a:ea typeface="+mn-ea"/>
                <a:cs typeface="+mn-cs"/>
              </a:rPr>
              <a:t>There has also been a change in application requirements for Co-I. So we are now asking applicants to provide class B financials with their application. While we understand this is more expensive to provide, This increased level of accuracy in cost estimates has been deemed necessary to reduce uncertainty in the project evaluation process.</a:t>
            </a:r>
          </a:p>
          <a:p>
            <a:endParaRPr lang="en-CA" dirty="0"/>
          </a:p>
        </p:txBody>
      </p:sp>
      <p:sp>
        <p:nvSpPr>
          <p:cNvPr id="4" name="Slide Number Placeholder 3"/>
          <p:cNvSpPr>
            <a:spLocks noGrp="1"/>
          </p:cNvSpPr>
          <p:nvPr>
            <p:ph type="sldNum" sz="quarter" idx="5"/>
          </p:nvPr>
        </p:nvSpPr>
        <p:spPr/>
        <p:txBody>
          <a:bodyPr/>
          <a:lstStyle/>
          <a:p>
            <a:fld id="{3CB7AC9F-9562-4642-AFBC-5DCAB4D5ADD7}" type="slidenum">
              <a:rPr lang="en-CA" smtClean="0"/>
              <a:t>16</a:t>
            </a:fld>
            <a:endParaRPr lang="en-CA"/>
          </a:p>
        </p:txBody>
      </p:sp>
    </p:spTree>
    <p:extLst>
      <p:ext uri="{BB962C8B-B14F-4D97-AF65-F5344CB8AC3E}">
        <p14:creationId xmlns:p14="http://schemas.microsoft.com/office/powerpoint/2010/main" val="99938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dirty="0"/>
              <a:t>Ill talk more about financial viability on the next slide.</a:t>
            </a:r>
          </a:p>
          <a:p>
            <a:endParaRPr lang="en-CA" sz="1000" dirty="0"/>
          </a:p>
          <a:p>
            <a:r>
              <a:rPr lang="en-CA" sz="1000" dirty="0"/>
              <a:t>So we provide the benefits I mentioned on the last slide, and in exchange we are looking for commitments to social outcomes. READ SLIDE</a:t>
            </a:r>
          </a:p>
          <a:p>
            <a:endParaRPr lang="en-CA" sz="1000" dirty="0"/>
          </a:p>
          <a:p>
            <a:pPr defTabSz="933237" fontAlgn="base">
              <a:lnSpc>
                <a:spcPts val="1633"/>
              </a:lnSpc>
              <a:spcBef>
                <a:spcPct val="30000"/>
              </a:spcBef>
              <a:spcAft>
                <a:spcPct val="0"/>
              </a:spcAft>
              <a:defRPr/>
            </a:pPr>
            <a:r>
              <a:rPr kumimoji="1" lang="en-CA" sz="1000" dirty="0">
                <a:latin typeface="Calibri" panose="020F0502020204030204" pitchFamily="34" charset="0"/>
                <a:cs typeface="Arial" charset="0"/>
              </a:rPr>
              <a:t>Borrowers must demonstrate </a:t>
            </a:r>
            <a:r>
              <a:rPr kumimoji="1" lang="en-CA" sz="1000" b="1" dirty="0">
                <a:latin typeface="Calibri" panose="020F0502020204030204" pitchFamily="34" charset="0"/>
                <a:cs typeface="Arial" charset="0"/>
              </a:rPr>
              <a:t>an affordability commitment for a minimum of 20 years</a:t>
            </a:r>
            <a:r>
              <a:rPr kumimoji="1" lang="en-CA" sz="1000" dirty="0">
                <a:latin typeface="Calibri" panose="020F0502020204030204" pitchFamily="34" charset="0"/>
                <a:cs typeface="Arial" charset="0"/>
              </a:rPr>
              <a:t>.</a:t>
            </a:r>
            <a:r>
              <a:rPr kumimoji="1" lang="en-CA" sz="1000" b="1" dirty="0">
                <a:latin typeface="Calibri" panose="020F0502020204030204" pitchFamily="34" charset="0"/>
                <a:cs typeface="Arial" charset="0"/>
              </a:rPr>
              <a:t>  </a:t>
            </a:r>
          </a:p>
          <a:p>
            <a:pPr defTabSz="933237" fontAlgn="base">
              <a:lnSpc>
                <a:spcPts val="1633"/>
              </a:lnSpc>
              <a:spcBef>
                <a:spcPct val="30000"/>
              </a:spcBef>
              <a:spcAft>
                <a:spcPct val="0"/>
              </a:spcAft>
              <a:defRPr/>
            </a:pPr>
            <a:endParaRPr kumimoji="1" lang="en-CA" sz="1000" b="1" dirty="0">
              <a:latin typeface="Calibri" panose="020F0502020204030204" pitchFamily="34" charset="0"/>
              <a:cs typeface="Arial" charset="0"/>
            </a:endParaRPr>
          </a:p>
          <a:p>
            <a:pPr defTabSz="933237" fontAlgn="base">
              <a:lnSpc>
                <a:spcPts val="1633"/>
              </a:lnSpc>
              <a:spcBef>
                <a:spcPct val="30000"/>
              </a:spcBef>
              <a:spcAft>
                <a:spcPct val="0"/>
              </a:spcAft>
              <a:defRPr/>
            </a:pPr>
            <a:r>
              <a:rPr kumimoji="1" lang="en-CA" sz="1000" dirty="0">
                <a:latin typeface="Calibri" panose="020F0502020204030204" pitchFamily="34" charset="0"/>
                <a:cs typeface="Arial" charset="0"/>
              </a:rPr>
              <a:t>Applications will also </a:t>
            </a:r>
            <a:r>
              <a:rPr lang="en-CA" sz="1000" dirty="0"/>
              <a:t>be scored on additional criteria aligned with Government priorities and linked to social outcomes.  If the project goes above and beyond these requirements, there is also potential for loan forgiveness to compensate for exceeding these social outcomes. That is determined based on need and how the application is scored. You get more points for deeper affordability, or better energy efficiency, for example.</a:t>
            </a:r>
            <a:br>
              <a:rPr lang="en-CA" sz="1000" dirty="0"/>
            </a:br>
            <a:endParaRPr lang="en-CA" sz="1000" dirty="0"/>
          </a:p>
          <a:p>
            <a:pPr marL="641600" lvl="1" indent="-174982">
              <a:buFont typeface="Arial" panose="020B0604020202020204" pitchFamily="34" charset="0"/>
              <a:buChar char="•"/>
            </a:pPr>
            <a:endParaRPr lang="en-CA" baseline="0" dirty="0"/>
          </a:p>
          <a:p>
            <a:pPr lvl="0"/>
            <a:br>
              <a:rPr kumimoji="1" lang="en-CA" dirty="0">
                <a:latin typeface="Calibri" panose="020F0502020204030204" pitchFamily="34" charset="0"/>
                <a:cs typeface="Arial" charset="0"/>
              </a:rPr>
            </a:br>
            <a:r>
              <a:rPr kumimoji="1" lang="en-CA" sz="1100" dirty="0">
                <a:latin typeface="Calibri" panose="020F0502020204030204" pitchFamily="34" charset="0"/>
                <a:cs typeface="Arial" charset="0"/>
              </a:rPr>
              <a:t> </a:t>
            </a:r>
            <a:endParaRPr kumimoji="1" lang="en-CA" sz="1000" dirty="0">
              <a:latin typeface="Calibri" panose="020F0502020204030204" pitchFamily="34" charset="0"/>
              <a:cs typeface="Arial" charset="0"/>
            </a:endParaRPr>
          </a:p>
          <a:p>
            <a:pPr lvl="0"/>
            <a:endParaRPr kumimoji="1" lang="en-CA" dirty="0">
              <a:latin typeface="Calibri" panose="020F0502020204030204" pitchFamily="34" charset="0"/>
              <a:cs typeface="Arial" charset="0"/>
            </a:endParaRPr>
          </a:p>
          <a:p>
            <a:pPr marL="174982" indent="-174982">
              <a:buFont typeface="Arial" panose="020B0604020202020204" pitchFamily="34" charset="0"/>
              <a:buChar char="•"/>
            </a:pPr>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8B0F5-CE8C-4614-9A8D-7575F954BBE1}" type="slidenum">
              <a:rPr kumimoji="0" lang="en-C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43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527050"/>
            <a:ext cx="5584825" cy="3141663"/>
          </a:xfrm>
        </p:spPr>
      </p:sp>
      <p:sp>
        <p:nvSpPr>
          <p:cNvPr id="3" name="Espace réservé des commentaires 2"/>
          <p:cNvSpPr>
            <a:spLocks noGrp="1"/>
          </p:cNvSpPr>
          <p:nvPr>
            <p:ph type="body" idx="1"/>
          </p:nvPr>
        </p:nvSpPr>
        <p:spPr/>
        <p:txBody>
          <a:bodyPr/>
          <a:lstStyle/>
          <a:p>
            <a:pPr>
              <a:buFont typeface="Wingdings" panose="05000000000000000000" pitchFamily="2" charset="2"/>
              <a:buNone/>
            </a:pPr>
            <a:r>
              <a:rPr lang="en-US" dirty="0"/>
              <a:t>What are the benefits of applying for the co-investment fund?</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27544B-C08F-4D02-91C8-14DE3C474D4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23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9138" y="527050"/>
            <a:ext cx="5584825" cy="3141663"/>
          </a:xfrm>
        </p:spPr>
      </p:sp>
      <p:sp>
        <p:nvSpPr>
          <p:cNvPr id="3" name="Espace réservé des commentaires 2"/>
          <p:cNvSpPr>
            <a:spLocks noGrp="1"/>
          </p:cNvSpPr>
          <p:nvPr>
            <p:ph type="body" idx="1"/>
          </p:nvPr>
        </p:nvSpPr>
        <p:spPr/>
        <p:txBody>
          <a:bodyPr/>
          <a:lstStyle/>
          <a:p>
            <a:r>
              <a:rPr lang="en-CA" sz="1200" kern="1200" dirty="0">
                <a:solidFill>
                  <a:schemeClr val="tx1"/>
                </a:solidFill>
                <a:effectLst/>
                <a:latin typeface="+mn-lt"/>
                <a:ea typeface="+mn-ea"/>
                <a:cs typeface="+mn-cs"/>
              </a:rPr>
              <a:t>The National Housing Co-Investment Fund – is open to:</a:t>
            </a:r>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community housing providers (such as public or private non-profit housing organizations or rental co-operatives)</a:t>
            </a: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And projects eligible</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27544B-C08F-4D02-91C8-14DE3C474D4E}"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809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CA" sz="1200" b="0" i="0" dirty="0">
                <a:solidFill>
                  <a:srgbClr val="656565"/>
                </a:solidFill>
                <a:effectLst/>
                <a:latin typeface="Roboto" panose="02000000000000000000" pitchFamily="2" charset="0"/>
              </a:rPr>
              <a:t>Term of 10 years (no prepayment option) and fixed interest rate set at first advance. Repayable loans will be renewable for a term of 10 years and the interest rate will be adjusted at renewal.
Loans up to 95% of costs for residential spaces and 75% for non-residential spaces. Loans for residential spaces up to 75% of costs for municipalities, provinces, territories and the private </a:t>
            </a:r>
            <a:r>
              <a:rPr lang="en-CA" sz="1200" b="0" i="0" dirty="0" err="1">
                <a:solidFill>
                  <a:srgbClr val="656565"/>
                </a:solidFill>
                <a:effectLst/>
                <a:latin typeface="Roboto" panose="02000000000000000000" pitchFamily="2" charset="0"/>
              </a:rPr>
              <a:t>sector.Can</a:t>
            </a:r>
            <a:r>
              <a:rPr lang="en-CA" sz="1200" b="0" i="0" dirty="0">
                <a:solidFill>
                  <a:srgbClr val="656565"/>
                </a:solidFill>
                <a:effectLst/>
                <a:latin typeface="Roboto" panose="02000000000000000000" pitchFamily="2" charset="0"/>
              </a:rPr>
              <a:t> also do non-residential, so ground floor commercial, or institutional would work.
</a:t>
            </a:r>
            <a:r>
              <a:rPr lang="en-CA" sz="1200" dirty="0">
                <a:solidFill>
                  <a:schemeClr val="tx2"/>
                </a:solidFill>
                <a:cs typeface="Calibri"/>
              </a:rPr>
              <a:t>Up to 50 years repayable loan amortization. </a:t>
            </a:r>
            <a:r>
              <a:rPr lang="en-CA" sz="1200" b="0" i="0" dirty="0">
                <a:solidFill>
                  <a:srgbClr val="656565"/>
                </a:solidFill>
                <a:effectLst/>
                <a:latin typeface="Roboto" panose="02000000000000000000" pitchFamily="2" charset="0"/>
              </a:rPr>
              <a:t>for lower monthly mortgage payments and long-term viability.</a:t>
            </a:r>
            <a:endParaRPr lang="en-CA" sz="1200" dirty="0">
              <a:solidFill>
                <a:schemeClr val="tx2"/>
              </a:solidFill>
              <a:cs typeface="Calibri"/>
            </a:endParaRPr>
          </a:p>
          <a:p>
            <a:pPr marL="742950" lvl="1" indent="-285750">
              <a:lnSpc>
                <a:spcPct val="90000"/>
              </a:lnSpc>
              <a:spcAft>
                <a:spcPts val="600"/>
              </a:spcAft>
              <a:buFont typeface="Arial" panose="020B0604020202020204" pitchFamily="34" charset="0"/>
              <a:buChar char="•"/>
              <a:defRPr/>
            </a:pPr>
            <a:r>
              <a:rPr lang="en-CA" sz="1200" dirty="0">
                <a:solidFill>
                  <a:schemeClr val="tx2"/>
                </a:solidFill>
                <a:cs typeface="Calibri"/>
              </a:rPr>
              <a:t>Interest-only payments financed by the repayable loan during  construction through to occupancy permit and interest-only payments paid by the borrower from occupancy permit to 12 months of stabilization.</a:t>
            </a:r>
          </a:p>
          <a:p>
            <a:pPr marL="742950" lvl="1" indent="-285750">
              <a:lnSpc>
                <a:spcPct val="90000"/>
              </a:lnSpc>
              <a:spcAft>
                <a:spcPts val="600"/>
              </a:spcAft>
              <a:buFont typeface="Arial" panose="020B0604020202020204" pitchFamily="34" charset="0"/>
              <a:buChar char="•"/>
              <a:defRPr/>
            </a:pPr>
            <a:r>
              <a:rPr lang="en-CA" sz="1200" dirty="0">
                <a:solidFill>
                  <a:schemeClr val="tx2"/>
                </a:solidFill>
                <a:cs typeface="Calibri"/>
              </a:rPr>
              <a:t>40 years for repair and renewal stream</a:t>
            </a:r>
          </a:p>
          <a:p>
            <a:pPr marL="742950" lvl="1" indent="-285750">
              <a:lnSpc>
                <a:spcPct val="90000"/>
              </a:lnSpc>
              <a:spcAft>
                <a:spcPts val="600"/>
              </a:spcAft>
              <a:buFont typeface="Arial" panose="020B0604020202020204" pitchFamily="34" charset="0"/>
              <a:buChar char="•"/>
              <a:defRPr/>
            </a:pPr>
            <a:r>
              <a:rPr lang="en-CA" sz="1200" dirty="0">
                <a:solidFill>
                  <a:schemeClr val="tx2"/>
                </a:solidFill>
                <a:cs typeface="Calibri"/>
              </a:rPr>
              <a:t>Interest-only payments until completion of repairs</a:t>
            </a:r>
          </a:p>
          <a:p>
            <a:pPr algn="l" fontAlgn="base">
              <a:buFont typeface="Arial" panose="020B0604020202020204" pitchFamily="34" charset="0"/>
              <a:buChar char="•"/>
            </a:pPr>
            <a:endParaRPr lang="en-CA" sz="1200" b="0" i="0" dirty="0">
              <a:solidFill>
                <a:srgbClr val="656565"/>
              </a:solidFill>
              <a:effectLst/>
              <a:latin typeface="Roboto" panose="02000000000000000000" pitchFamily="2" charset="0"/>
            </a:endParaRPr>
          </a:p>
          <a:p>
            <a:pPr marL="174982" indent="-174982">
              <a:buFont typeface="Arial" panose="020B0604020202020204" pitchFamily="34" charset="0"/>
              <a:buChar char="•"/>
            </a:pPr>
            <a:endParaRPr lang="en-CA" b="1" dirty="0"/>
          </a:p>
        </p:txBody>
      </p:sp>
      <p:sp>
        <p:nvSpPr>
          <p:cNvPr id="4" name="Slide Number Placeholder 3"/>
          <p:cNvSpPr>
            <a:spLocks noGrp="1"/>
          </p:cNvSpPr>
          <p:nvPr>
            <p:ph type="sldNum" sz="quarter" idx="10"/>
          </p:nvPr>
        </p:nvSpPr>
        <p:spPr/>
        <p:txBody>
          <a:bodyPr/>
          <a:lstStyle/>
          <a:p>
            <a:fld id="{FB88B0F5-CE8C-4614-9A8D-7575F954BBE1}" type="slidenum">
              <a:rPr lang="en-CA" smtClean="0">
                <a:solidFill>
                  <a:srgbClr val="000000"/>
                </a:solidFill>
              </a:rPr>
              <a:pPr/>
              <a:t>20</a:t>
            </a:fld>
            <a:endParaRPr lang="en-CA">
              <a:solidFill>
                <a:srgbClr val="000000"/>
              </a:solidFill>
            </a:endParaRPr>
          </a:p>
        </p:txBody>
      </p:sp>
    </p:spTree>
    <p:extLst>
      <p:ext uri="{BB962C8B-B14F-4D97-AF65-F5344CB8AC3E}">
        <p14:creationId xmlns:p14="http://schemas.microsoft.com/office/powerpoint/2010/main" val="34928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585"/>
            <a:r>
              <a:rPr lang="en-US" sz="1200" b="1" dirty="0">
                <a:solidFill>
                  <a:srgbClr val="6E216F"/>
                </a:solidFill>
                <a:latin typeface="+mn-lt"/>
              </a:rPr>
              <a:t>People</a:t>
            </a:r>
          </a:p>
          <a:p>
            <a:pPr defTabSz="609585"/>
            <a:r>
              <a:rPr lang="en-US" sz="1200" dirty="0">
                <a:solidFill>
                  <a:srgbClr val="000000"/>
                </a:solidFill>
                <a:latin typeface="+mn-lt"/>
              </a:rPr>
              <a:t>The Strategy will better meet the needs of Canadians with distinct housing needs. Seniors, veterans, women and their children, etc. Groups that for whatever reason face barriers to achieving housing security.</a:t>
            </a:r>
          </a:p>
          <a:p>
            <a:pPr defTabSz="609585"/>
            <a:endParaRPr lang="en-CA" sz="1200" b="1" dirty="0">
              <a:latin typeface="+mn-lt"/>
            </a:endParaRPr>
          </a:p>
          <a:p>
            <a:pPr defTabSz="609585"/>
            <a:r>
              <a:rPr lang="en-US" sz="1200" b="1" dirty="0">
                <a:solidFill>
                  <a:srgbClr val="6E216F"/>
                </a:solidFill>
                <a:latin typeface="+mn-lt"/>
              </a:rPr>
              <a:t>Communities</a:t>
            </a:r>
          </a:p>
          <a:p>
            <a:pPr marL="0" marR="0" lvl="0" indent="0" algn="l" defTabSz="609585" rtl="0" eaLnBrk="1" fontAlgn="auto" latinLnBrk="0" hangingPunct="1">
              <a:lnSpc>
                <a:spcPct val="100000"/>
              </a:lnSpc>
              <a:spcBef>
                <a:spcPts val="0"/>
              </a:spcBef>
              <a:spcAft>
                <a:spcPts val="800"/>
              </a:spcAft>
              <a:buClrTx/>
              <a:buSzTx/>
              <a:buFontTx/>
              <a:buNone/>
              <a:tabLst/>
              <a:defRPr/>
            </a:pPr>
            <a:r>
              <a:rPr lang="en-US" sz="1200" dirty="0">
                <a:solidFill>
                  <a:srgbClr val="000000"/>
                </a:solidFill>
                <a:latin typeface="+mn-lt"/>
              </a:rPr>
              <a:t>The NHS is creating a new generation of housing.</a:t>
            </a:r>
            <a:r>
              <a:rPr lang="en-CA" sz="1200" dirty="0">
                <a:latin typeface="+mn-lt"/>
              </a:rPr>
              <a:t> Housing that promotes diversity and inclusion, and is a catalyst for more complete communities.</a:t>
            </a:r>
            <a:endParaRPr lang="en-US" sz="1200" dirty="0">
              <a:solidFill>
                <a:srgbClr val="000000"/>
              </a:solidFill>
              <a:latin typeface="+mn-lt"/>
            </a:endParaRPr>
          </a:p>
          <a:p>
            <a:pPr defTabSz="609585">
              <a:spcAft>
                <a:spcPts val="800"/>
              </a:spcAft>
            </a:pPr>
            <a:r>
              <a:rPr lang="en-US" sz="1200" dirty="0">
                <a:solidFill>
                  <a:srgbClr val="000000"/>
                </a:solidFill>
                <a:latin typeface="+mn-lt"/>
              </a:rPr>
              <a:t>Housing investments align with other public investments including climate action, proximity to public transit and essential services.</a:t>
            </a:r>
          </a:p>
          <a:p>
            <a:pPr defTabSz="609585">
              <a:spcAft>
                <a:spcPts val="800"/>
              </a:spcAft>
            </a:pPr>
            <a:endParaRPr lang="en-CA" sz="1200" b="1" dirty="0">
              <a:latin typeface="+mn-lt"/>
            </a:endParaRPr>
          </a:p>
          <a:p>
            <a:pPr defTabSz="609585"/>
            <a:r>
              <a:rPr lang="en-US" sz="1200" b="1" dirty="0">
                <a:solidFill>
                  <a:srgbClr val="6E216F"/>
                </a:solidFill>
                <a:latin typeface="+mn-lt"/>
              </a:rPr>
              <a:t>Partnerships</a:t>
            </a:r>
          </a:p>
          <a:p>
            <a:pPr marL="0" marR="0" lvl="0" indent="0" algn="l" defTabSz="609585" rtl="0" eaLnBrk="1" fontAlgn="auto" latinLnBrk="0" hangingPunct="1">
              <a:lnSpc>
                <a:spcPct val="100000"/>
              </a:lnSpc>
              <a:spcBef>
                <a:spcPts val="0"/>
              </a:spcBef>
              <a:spcAft>
                <a:spcPts val="800"/>
              </a:spcAft>
              <a:buClrTx/>
              <a:buSzTx/>
              <a:buFontTx/>
              <a:buNone/>
              <a:tabLst/>
              <a:defRPr/>
            </a:pPr>
            <a:r>
              <a:rPr lang="en-US" sz="1200" dirty="0">
                <a:solidFill>
                  <a:srgbClr val="000000"/>
                </a:solidFill>
                <a:latin typeface="+mn-lt"/>
              </a:rPr>
              <a:t>The NHS is creating opportunities for greater innovation and collaboration </a:t>
            </a:r>
            <a:r>
              <a:rPr lang="en-CA" sz="1200" dirty="0">
                <a:latin typeface="+mn-lt"/>
              </a:rPr>
              <a:t>among </a:t>
            </a:r>
            <a:r>
              <a:rPr lang="en-CA" sz="1200" u="sng" dirty="0">
                <a:latin typeface="+mn-lt"/>
              </a:rPr>
              <a:t>all levels of government, non-profit and co-operative housing </a:t>
            </a:r>
            <a:r>
              <a:rPr lang="en-CA" sz="1200" dirty="0">
                <a:latin typeface="+mn-lt"/>
              </a:rPr>
              <a:t>providers, the private sector, and academia to make a meaningful difference in the lives of Canadians.  – We can’t do this alone.</a:t>
            </a:r>
          </a:p>
          <a:p>
            <a:pPr defTabSz="609585">
              <a:spcAft>
                <a:spcPts val="800"/>
              </a:spcAft>
            </a:pPr>
            <a:endParaRPr lang="en-US" sz="1200" dirty="0">
              <a:solidFill>
                <a:srgbClr val="000000"/>
              </a:solidFill>
              <a:latin typeface="+mn-lt"/>
            </a:endParaRPr>
          </a:p>
          <a:p>
            <a:pPr defTabSz="609585">
              <a:spcAft>
                <a:spcPts val="800"/>
              </a:spcAft>
            </a:pPr>
            <a:r>
              <a:rPr lang="en-US" sz="1200" dirty="0">
                <a:solidFill>
                  <a:srgbClr val="000000"/>
                </a:solidFill>
                <a:latin typeface="+mn-lt"/>
              </a:rPr>
              <a:t>Federal, provincial and territorial governments are primary partners in housing.</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6AAE-8B66-443C-ABCA-5C907EC34C2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197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dirty="0"/>
              <a:t>Ill talk more about financial viability on the next slide.</a:t>
            </a:r>
          </a:p>
          <a:p>
            <a:endParaRPr lang="en-CA" sz="1000" dirty="0"/>
          </a:p>
          <a:p>
            <a:r>
              <a:rPr lang="en-CA" sz="1000" dirty="0"/>
              <a:t>So we provide the benefits I mentioned on the last slide, and in exchange we are looking for commitments to social outcomes. READ SLIDE</a:t>
            </a:r>
          </a:p>
          <a:p>
            <a:endParaRPr lang="en-CA" sz="1000" dirty="0"/>
          </a:p>
          <a:p>
            <a:pPr defTabSz="933237" fontAlgn="base">
              <a:lnSpc>
                <a:spcPts val="1633"/>
              </a:lnSpc>
              <a:spcBef>
                <a:spcPct val="30000"/>
              </a:spcBef>
              <a:spcAft>
                <a:spcPct val="0"/>
              </a:spcAft>
              <a:defRPr/>
            </a:pPr>
            <a:r>
              <a:rPr kumimoji="1" lang="en-CA" sz="1000" dirty="0">
                <a:latin typeface="Calibri" panose="020F0502020204030204" pitchFamily="34" charset="0"/>
                <a:cs typeface="Arial" charset="0"/>
              </a:rPr>
              <a:t>Borrowers must demonstrate </a:t>
            </a:r>
            <a:r>
              <a:rPr kumimoji="1" lang="en-CA" sz="1000" b="1" dirty="0">
                <a:latin typeface="Calibri" panose="020F0502020204030204" pitchFamily="34" charset="0"/>
                <a:cs typeface="Arial" charset="0"/>
              </a:rPr>
              <a:t>an affordability commitment for a minimum of 20 years</a:t>
            </a:r>
            <a:r>
              <a:rPr kumimoji="1" lang="en-CA" sz="1000" dirty="0">
                <a:latin typeface="Calibri" panose="020F0502020204030204" pitchFamily="34" charset="0"/>
                <a:cs typeface="Arial" charset="0"/>
              </a:rPr>
              <a:t>.</a:t>
            </a:r>
            <a:r>
              <a:rPr kumimoji="1" lang="en-CA" sz="1000" b="1" dirty="0">
                <a:latin typeface="Calibri" panose="020F0502020204030204" pitchFamily="34" charset="0"/>
                <a:cs typeface="Arial" charset="0"/>
              </a:rPr>
              <a:t>  </a:t>
            </a:r>
          </a:p>
          <a:p>
            <a:pPr defTabSz="933237" fontAlgn="base">
              <a:lnSpc>
                <a:spcPts val="1633"/>
              </a:lnSpc>
              <a:spcBef>
                <a:spcPct val="30000"/>
              </a:spcBef>
              <a:spcAft>
                <a:spcPct val="0"/>
              </a:spcAft>
              <a:defRPr/>
            </a:pPr>
            <a:endParaRPr kumimoji="1" lang="en-CA" sz="1000" b="1" dirty="0">
              <a:latin typeface="Calibri" panose="020F0502020204030204" pitchFamily="34" charset="0"/>
              <a:cs typeface="Arial" charset="0"/>
            </a:endParaRPr>
          </a:p>
          <a:p>
            <a:pPr defTabSz="933237" fontAlgn="base">
              <a:lnSpc>
                <a:spcPts val="1633"/>
              </a:lnSpc>
              <a:spcBef>
                <a:spcPct val="30000"/>
              </a:spcBef>
              <a:spcAft>
                <a:spcPct val="0"/>
              </a:spcAft>
              <a:defRPr/>
            </a:pPr>
            <a:r>
              <a:rPr kumimoji="1" lang="en-CA" sz="1000" dirty="0">
                <a:latin typeface="Calibri" panose="020F0502020204030204" pitchFamily="34" charset="0"/>
                <a:cs typeface="Arial" charset="0"/>
              </a:rPr>
              <a:t>Applications will also </a:t>
            </a:r>
            <a:r>
              <a:rPr lang="en-CA" sz="1000" dirty="0"/>
              <a:t>be scored on additional criteria aligned with Government priorities and linked to social outcomes.  If the project goes above and beyond these requirements, there is also potential for loan forgiveness to compensate for exceeding these social outcomes. That is determined based on need and how the application is scored. You get more points for deeper affordability, or better energy efficiency, for example.</a:t>
            </a:r>
            <a:br>
              <a:rPr lang="en-CA" sz="1000" dirty="0"/>
            </a:br>
            <a:endParaRPr lang="en-CA" sz="1000" dirty="0"/>
          </a:p>
          <a:p>
            <a:pPr marL="641600" lvl="1" indent="-174982">
              <a:buFont typeface="Arial" panose="020B0604020202020204" pitchFamily="34" charset="0"/>
              <a:buChar char="•"/>
            </a:pPr>
            <a:endParaRPr lang="en-CA" baseline="0" dirty="0"/>
          </a:p>
          <a:p>
            <a:pPr lvl="0"/>
            <a:br>
              <a:rPr kumimoji="1" lang="en-CA" dirty="0">
                <a:latin typeface="Calibri" panose="020F0502020204030204" pitchFamily="34" charset="0"/>
                <a:cs typeface="Arial" charset="0"/>
              </a:rPr>
            </a:br>
            <a:r>
              <a:rPr kumimoji="1" lang="en-CA" sz="1100" dirty="0">
                <a:latin typeface="Calibri" panose="020F0502020204030204" pitchFamily="34" charset="0"/>
                <a:cs typeface="Arial" charset="0"/>
              </a:rPr>
              <a:t> </a:t>
            </a:r>
            <a:endParaRPr kumimoji="1" lang="en-CA" sz="1000" dirty="0">
              <a:latin typeface="Calibri" panose="020F0502020204030204" pitchFamily="34" charset="0"/>
              <a:cs typeface="Arial" charset="0"/>
            </a:endParaRPr>
          </a:p>
          <a:p>
            <a:pPr lvl="0"/>
            <a:endParaRPr kumimoji="1" lang="en-CA" dirty="0">
              <a:latin typeface="Calibri" panose="020F0502020204030204" pitchFamily="34" charset="0"/>
              <a:cs typeface="Arial" charset="0"/>
            </a:endParaRPr>
          </a:p>
          <a:p>
            <a:pPr marL="174982" indent="-174982">
              <a:buFont typeface="Arial" panose="020B0604020202020204" pitchFamily="34" charset="0"/>
              <a:buChar char="•"/>
            </a:pPr>
            <a:endParaRPr lang="en-CA" b="1" dirty="0"/>
          </a:p>
        </p:txBody>
      </p:sp>
      <p:sp>
        <p:nvSpPr>
          <p:cNvPr id="4" name="Slide Number Placeholder 3"/>
          <p:cNvSpPr>
            <a:spLocks noGrp="1"/>
          </p:cNvSpPr>
          <p:nvPr>
            <p:ph type="sldNum" sz="quarter" idx="10"/>
          </p:nvPr>
        </p:nvSpPr>
        <p:spPr/>
        <p:txBody>
          <a:bodyPr/>
          <a:lstStyle/>
          <a:p>
            <a:fld id="{FB88B0F5-CE8C-4614-9A8D-7575F954BBE1}" type="slidenum">
              <a:rPr lang="en-CA" smtClean="0">
                <a:solidFill>
                  <a:srgbClr val="000000"/>
                </a:solidFill>
              </a:rPr>
              <a:pPr/>
              <a:t>21</a:t>
            </a:fld>
            <a:endParaRPr lang="en-CA">
              <a:solidFill>
                <a:srgbClr val="000000"/>
              </a:solidFill>
            </a:endParaRPr>
          </a:p>
        </p:txBody>
      </p:sp>
    </p:spTree>
    <p:extLst>
      <p:ext uri="{BB962C8B-B14F-4D97-AF65-F5344CB8AC3E}">
        <p14:creationId xmlns:p14="http://schemas.microsoft.com/office/powerpoint/2010/main" val="1547130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b="1" dirty="0"/>
          </a:p>
        </p:txBody>
      </p:sp>
      <p:sp>
        <p:nvSpPr>
          <p:cNvPr id="4" name="Slide Number Placeholder 3"/>
          <p:cNvSpPr>
            <a:spLocks noGrp="1"/>
          </p:cNvSpPr>
          <p:nvPr>
            <p:ph type="sldNum" sz="quarter" idx="10"/>
          </p:nvPr>
        </p:nvSpPr>
        <p:spPr/>
        <p:txBody>
          <a:bodyPr/>
          <a:lstStyle/>
          <a:p>
            <a:fld id="{FB88B0F5-CE8C-4614-9A8D-7575F954BBE1}" type="slidenum">
              <a:rPr lang="en-CA" smtClean="0">
                <a:solidFill>
                  <a:srgbClr val="000000"/>
                </a:solidFill>
              </a:rPr>
              <a:pPr/>
              <a:t>22</a:t>
            </a:fld>
            <a:endParaRPr lang="en-CA">
              <a:solidFill>
                <a:srgbClr val="000000"/>
              </a:solidFill>
            </a:endParaRPr>
          </a:p>
        </p:txBody>
      </p:sp>
    </p:spTree>
    <p:extLst>
      <p:ext uri="{BB962C8B-B14F-4D97-AF65-F5344CB8AC3E}">
        <p14:creationId xmlns:p14="http://schemas.microsoft.com/office/powerpoint/2010/main" val="424097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Called the Co-Investment fund which implies that other investors would be involved.</a:t>
            </a:r>
          </a:p>
          <a:p>
            <a:endParaRPr lang="en-CA" b="1" dirty="0"/>
          </a:p>
          <a:p>
            <a:r>
              <a:rPr lang="en-CA" b="1" dirty="0"/>
              <a:t>Partnerships</a:t>
            </a:r>
            <a:r>
              <a:rPr lang="en-CA" dirty="0"/>
              <a:t> are a central feature of the National Housing Co-Investment Fund. Federal funding </a:t>
            </a:r>
            <a:r>
              <a:rPr lang="en-CA" b="1" dirty="0"/>
              <a:t>must be</a:t>
            </a:r>
            <a:r>
              <a:rPr lang="en-CA" dirty="0"/>
              <a:t> supplemented by investments from another level of government (such as municipalities, Provinces and/or Territories) to ensure coordination of investments. </a:t>
            </a:r>
            <a:endParaRPr lang="fr-CA" dirty="0"/>
          </a:p>
          <a:p>
            <a:endParaRPr lang="en-CA" dirty="0"/>
          </a:p>
          <a:p>
            <a:r>
              <a:rPr lang="en-CA" b="1" dirty="0">
                <a:cs typeface="Calibri"/>
              </a:rPr>
              <a:t>Partnerships are key:</a:t>
            </a:r>
            <a:endParaRPr lang="en-CA" dirty="0"/>
          </a:p>
          <a:p>
            <a:pPr marL="342900" marR="0" lvl="0" indent="-342900" algn="l" defTabSz="914400" rtl="0" eaLnBrk="1" fontAlgn="auto" latinLnBrk="0" hangingPunct="1">
              <a:lnSpc>
                <a:spcPct val="100000"/>
              </a:lnSpc>
              <a:spcBef>
                <a:spcPct val="30000"/>
              </a:spcBef>
              <a:spcAft>
                <a:spcPts val="0"/>
              </a:spcAft>
              <a:buClrTx/>
              <a:buSzTx/>
              <a:buFont typeface="Wingdings,Sans-Serif"/>
              <a:buChar char="ü"/>
              <a:tabLst/>
              <a:defRPr/>
            </a:pPr>
            <a:r>
              <a:rPr lang="en-CA" dirty="0"/>
              <a:t>We are looking to spread out this money to get as many projects funded as possible, so applicants must have additional sources of funding. </a:t>
            </a:r>
            <a:endParaRPr lang="en-US" dirty="0"/>
          </a:p>
          <a:p>
            <a:pPr marL="342900" marR="0" lvl="0" indent="-342900" algn="l" defTabSz="914400" rtl="0" eaLnBrk="1" fontAlgn="auto" latinLnBrk="0" hangingPunct="1">
              <a:lnSpc>
                <a:spcPct val="100000"/>
              </a:lnSpc>
              <a:spcBef>
                <a:spcPct val="30000"/>
              </a:spcBef>
              <a:spcAft>
                <a:spcPts val="0"/>
              </a:spcAft>
              <a:buClrTx/>
              <a:buSzTx/>
              <a:buFont typeface="Wingdings,Sans-Serif"/>
              <a:buChar char="ü"/>
              <a:tabLst/>
              <a:defRPr/>
            </a:pPr>
            <a:r>
              <a:rPr lang="en-CA" dirty="0"/>
              <a:t>Support from another level of government can be in the form of investment of resources and/or the form of a letter of endorsement. </a:t>
            </a:r>
            <a:endParaRPr lang="en-CA" dirty="0">
              <a:cs typeface="Calibri"/>
            </a:endParaRPr>
          </a:p>
          <a:p>
            <a:pPr marL="342900" indent="-342900">
              <a:spcBef>
                <a:spcPct val="30000"/>
              </a:spcBef>
              <a:buFont typeface="Wingdings,Sans-Serif"/>
              <a:buChar char="ü"/>
            </a:pPr>
            <a:r>
              <a:rPr lang="en-CA" dirty="0"/>
              <a:t>Contributions from collaborators can be monetary or in-kind, speeding up permits approvals at the municipal level for example.</a:t>
            </a:r>
            <a:endParaRPr lang="en-US" dirty="0"/>
          </a:p>
        </p:txBody>
      </p:sp>
      <p:sp>
        <p:nvSpPr>
          <p:cNvPr id="4" name="Slide Number Placeholder 3"/>
          <p:cNvSpPr>
            <a:spLocks noGrp="1"/>
          </p:cNvSpPr>
          <p:nvPr>
            <p:ph type="sldNum" sz="quarter" idx="10"/>
          </p:nvPr>
        </p:nvSpPr>
        <p:spPr/>
        <p:txBody>
          <a:bodyPr/>
          <a:lstStyle/>
          <a:p>
            <a:fld id="{FB88B0F5-CE8C-4614-9A8D-7575F954BBE1}" type="slidenum">
              <a:rPr lang="en-CA" smtClean="0">
                <a:solidFill>
                  <a:srgbClr val="000000"/>
                </a:solidFill>
              </a:rPr>
              <a:pPr/>
              <a:t>23</a:t>
            </a:fld>
            <a:endParaRPr lang="en-CA">
              <a:solidFill>
                <a:srgbClr val="000000"/>
              </a:solidFill>
            </a:endParaRPr>
          </a:p>
        </p:txBody>
      </p:sp>
    </p:spTree>
    <p:extLst>
      <p:ext uri="{BB962C8B-B14F-4D97-AF65-F5344CB8AC3E}">
        <p14:creationId xmlns:p14="http://schemas.microsoft.com/office/powerpoint/2010/main" val="3467349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slide;</a:t>
            </a:r>
          </a:p>
          <a:p>
            <a:endParaRPr lang="en-CA" dirty="0"/>
          </a:p>
          <a:p>
            <a:r>
              <a:rPr lang="en-CA" dirty="0"/>
              <a:t>Good moment to pause to let you know that there are flexibilities in this program. We wouldn’t want you to look at these slides and come away with the impression that we wont look at your project and try to help make it work.</a:t>
            </a:r>
          </a:p>
          <a:p>
            <a:endParaRPr lang="en-CA" dirty="0"/>
          </a:p>
          <a:p>
            <a:r>
              <a:rPr lang="en-CA" dirty="0"/>
              <a:t>Specifically for the repair and renewal stream. We understand that some buildings will not be able to achieve a 25% energy efficiency improvement. Or perhaps the design will not be able to meet our accessibility requirements. If you have affordable units that need repairs, we can work with you to ensure we are not losing affordable units.</a:t>
            </a:r>
          </a:p>
        </p:txBody>
      </p:sp>
      <p:sp>
        <p:nvSpPr>
          <p:cNvPr id="4" name="Slide Number Placeholder 3"/>
          <p:cNvSpPr>
            <a:spLocks noGrp="1"/>
          </p:cNvSpPr>
          <p:nvPr>
            <p:ph type="sldNum" sz="quarter" idx="10"/>
          </p:nvPr>
        </p:nvSpPr>
        <p:spPr/>
        <p:txBody>
          <a:bodyPr/>
          <a:lstStyle/>
          <a:p>
            <a:fld id="{FB88B0F5-CE8C-4614-9A8D-7575F954BBE1}" type="slidenum">
              <a:rPr lang="en-CA" smtClean="0">
                <a:solidFill>
                  <a:srgbClr val="000000"/>
                </a:solidFill>
              </a:rPr>
              <a:pPr/>
              <a:t>24</a:t>
            </a:fld>
            <a:endParaRPr lang="en-CA">
              <a:solidFill>
                <a:srgbClr val="000000"/>
              </a:solidFill>
            </a:endParaRPr>
          </a:p>
        </p:txBody>
      </p:sp>
    </p:spTree>
    <p:extLst>
      <p:ext uri="{BB962C8B-B14F-4D97-AF65-F5344CB8AC3E}">
        <p14:creationId xmlns:p14="http://schemas.microsoft.com/office/powerpoint/2010/main" val="1599306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0E4D-6453-4850-9D44-0ABCEAF52A2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66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0E4D-6453-4850-9D44-0ABCEAF52A2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447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063B99-2705-0345-B149-BB2C4747B349}" type="slidenum">
              <a:rPr lang="en-US" smtClean="0"/>
              <a:t>27</a:t>
            </a:fld>
            <a:endParaRPr lang="en-US"/>
          </a:p>
        </p:txBody>
      </p:sp>
    </p:spTree>
    <p:extLst>
      <p:ext uri="{BB962C8B-B14F-4D97-AF65-F5344CB8AC3E}">
        <p14:creationId xmlns:p14="http://schemas.microsoft.com/office/powerpoint/2010/main" val="47324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priorities of people communities and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NHS is about people first, so we have priority groups that have been identified. This is an important part to developing an equity framework to ensure that the social outcomes were looking for can reach down into the communities.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9D3C-2E1C-4639-8EBD-E1F125FA2EB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132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LEAH</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8063B99-2705-0345-B149-BB2C4747B349}" type="slidenum">
              <a:rPr lang="en-US" smtClean="0"/>
              <a:t>30</a:t>
            </a:fld>
            <a:endParaRPr lang="en-US"/>
          </a:p>
        </p:txBody>
      </p:sp>
    </p:spTree>
    <p:extLst>
      <p:ext uri="{BB962C8B-B14F-4D97-AF65-F5344CB8AC3E}">
        <p14:creationId xmlns:p14="http://schemas.microsoft.com/office/powerpoint/2010/main" val="2936207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cs typeface="Calibri"/>
              </a:rPr>
              <a:t>LEAH</a:t>
            </a:r>
          </a:p>
          <a:p>
            <a:endParaRPr lang="en-CA">
              <a:cs typeface="Calibri"/>
            </a:endParaRPr>
          </a:p>
          <a:p>
            <a:r>
              <a:rPr lang="en-CA"/>
              <a:t>High-level description of the CoP function</a:t>
            </a:r>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63B99-2705-0345-B149-BB2C4747B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5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 do we actualize the social outcome priorities of the NHS</a:t>
            </a:r>
          </a:p>
          <a:p>
            <a:endParaRPr lang="en-CA" dirty="0"/>
          </a:p>
          <a:p>
            <a:r>
              <a:rPr lang="en-CA" dirty="0"/>
              <a:t>How do we deliver on (List)</a:t>
            </a:r>
          </a:p>
          <a:p>
            <a:endParaRPr lang="en-CA" dirty="0"/>
          </a:p>
          <a:p>
            <a:r>
              <a:rPr lang="en-CA" dirty="0"/>
              <a:t>We have financing incentives (List) to ensure project viability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9D3C-2E1C-4639-8EBD-E1F125FA2EB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919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b="1"/>
              <a:t>IF YOU AREN'T YET ON THE PLATFORM -- </a:t>
            </a:r>
            <a:endParaRPr lang="en-US"/>
          </a:p>
          <a:p>
            <a:pPr algn="ctr"/>
            <a:r>
              <a:rPr lang="en-CA" b="1"/>
              <a:t>For those of you not on </a:t>
            </a:r>
            <a:r>
              <a:rPr lang="en-CA" b="1" err="1"/>
              <a:t>ECoH</a:t>
            </a:r>
            <a:r>
              <a:rPr lang="en-CA" b="1"/>
              <a:t>.</a:t>
            </a:r>
            <a:endParaRPr lang="en-CA" b="1">
              <a:ea typeface="Calibri"/>
              <a:cs typeface="Calibri"/>
            </a:endParaRPr>
          </a:p>
          <a:p>
            <a:pPr algn="ctr"/>
            <a:r>
              <a:rPr lang="en-CA"/>
              <a:t> </a:t>
            </a:r>
            <a:endParaRPr lang="en-CA">
              <a:ea typeface="Calibri"/>
              <a:cs typeface="Calibri"/>
            </a:endParaRPr>
          </a:p>
          <a:p>
            <a:pPr algn="ctr"/>
            <a:r>
              <a:rPr lang="en-CA"/>
              <a:t>   1. Register to the ECOH platform and opt in to the Community of Practice </a:t>
            </a:r>
            <a:r>
              <a:rPr lang="en-CA" b="1">
                <a:hlinkClick r:id="rId3"/>
              </a:rPr>
              <a:t>here.</a:t>
            </a:r>
            <a:endParaRPr lang="en-CA"/>
          </a:p>
          <a:p>
            <a:pPr algn="ctr"/>
            <a:r>
              <a:rPr lang="en-CA" b="1">
                <a:ea typeface="Calibri"/>
                <a:cs typeface="Calibri"/>
              </a:rPr>
              <a:t>Put link in chat.</a:t>
            </a:r>
          </a:p>
          <a:p>
            <a:pPr algn="ctr"/>
            <a:endParaRPr lang="en-CA" b="1">
              <a:ea typeface="Calibri"/>
              <a:cs typeface="Calibri"/>
            </a:endParaRPr>
          </a:p>
          <a:p>
            <a:pPr algn="ctr"/>
            <a:r>
              <a:rPr lang="en-CA" b="1">
                <a:ea typeface="Calibri"/>
                <a:cs typeface="Calibri"/>
              </a:rPr>
              <a:t>...</a:t>
            </a:r>
          </a:p>
          <a:p>
            <a:pPr algn="ctr"/>
            <a:endParaRPr lang="en-CA" b="1">
              <a:ea typeface="Calibri"/>
              <a:cs typeface="Calibri"/>
            </a:endParaRPr>
          </a:p>
          <a:p>
            <a:pPr algn="ctr"/>
            <a:r>
              <a:rPr lang="en-CA" b="1">
                <a:ea typeface="Calibri"/>
                <a:cs typeface="Calibri"/>
              </a:rPr>
              <a:t>If you are on the platform and have not yet been added to the CoP, please put your name in the chat. </a:t>
            </a:r>
          </a:p>
          <a:p>
            <a:endParaRPr lang="en-CA">
              <a:ea typeface="Calibri"/>
              <a:cs typeface="Calibri"/>
            </a:endParaRPr>
          </a:p>
        </p:txBody>
      </p:sp>
      <p:sp>
        <p:nvSpPr>
          <p:cNvPr id="4" name="Slide Number Placeholder 3"/>
          <p:cNvSpPr>
            <a:spLocks noGrp="1"/>
          </p:cNvSpPr>
          <p:nvPr>
            <p:ph type="sldNum" sz="quarter" idx="5"/>
          </p:nvPr>
        </p:nvSpPr>
        <p:spPr/>
        <p:txBody>
          <a:bodyPr/>
          <a:lstStyle/>
          <a:p>
            <a:fld id="{08063B99-2705-0345-B149-BB2C4747B349}" type="slidenum">
              <a:rPr lang="en-US" smtClean="0"/>
              <a:t>32</a:t>
            </a:fld>
            <a:endParaRPr lang="en-US"/>
          </a:p>
        </p:txBody>
      </p:sp>
    </p:spTree>
    <p:extLst>
      <p:ext uri="{BB962C8B-B14F-4D97-AF65-F5344CB8AC3E}">
        <p14:creationId xmlns:p14="http://schemas.microsoft.com/office/powerpoint/2010/main" val="1455944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B7AC9F-9562-4642-AFBC-5DCAB4D5ADD7}" type="slidenum">
              <a:rPr lang="en-CA" smtClean="0"/>
              <a:t>33</a:t>
            </a:fld>
            <a:endParaRPr lang="en-CA"/>
          </a:p>
        </p:txBody>
      </p:sp>
    </p:spTree>
    <p:extLst>
      <p:ext uri="{BB962C8B-B14F-4D97-AF65-F5344CB8AC3E}">
        <p14:creationId xmlns:p14="http://schemas.microsoft.com/office/powerpoint/2010/main" val="166505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9D3C-2E1C-4639-8EBD-E1F125FA2EB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24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435" y="4502634"/>
            <a:ext cx="6354930" cy="4846364"/>
          </a:xfrm>
        </p:spPr>
        <p:txBody>
          <a:bodyPr/>
          <a:lstStyle/>
          <a:p>
            <a:pPr defTabSz="933237" fontAlgn="base">
              <a:spcBef>
                <a:spcPct val="30000"/>
              </a:spcBef>
              <a:spcAft>
                <a:spcPct val="0"/>
              </a:spcAft>
              <a:defRPr/>
            </a:pPr>
            <a:r>
              <a:rPr kumimoji="1" lang="en-CA" baseline="0" dirty="0">
                <a:solidFill>
                  <a:schemeClr val="tx1"/>
                </a:solidFill>
                <a:latin typeface="Calibri" panose="020F0502020204030204" pitchFamily="34" charset="0"/>
                <a:ea typeface="MS PGothic" panose="020B0600070205080204" pitchFamily="34" charset="-128"/>
                <a:cs typeface="Arial" charset="0"/>
              </a:rPr>
              <a:t>CMHC offers a </a:t>
            </a:r>
            <a:r>
              <a:rPr kumimoji="1" lang="en-CA" dirty="0">
                <a:solidFill>
                  <a:schemeClr val="tx1"/>
                </a:solidFill>
                <a:latin typeface="Calibri" panose="020F0502020204030204" pitchFamily="34" charset="0"/>
                <a:ea typeface="MS PGothic" panose="020B0600070205080204" pitchFamily="34" charset="-128"/>
                <a:cs typeface="Arial" charset="0"/>
              </a:rPr>
              <a:t>wide array of housing solutions</a:t>
            </a:r>
          </a:p>
          <a:p>
            <a:pPr defTabSz="933237" fontAlgn="base">
              <a:spcBef>
                <a:spcPct val="30000"/>
              </a:spcBef>
              <a:spcAft>
                <a:spcPct val="0"/>
              </a:spcAft>
              <a:defRPr/>
            </a:pPr>
            <a:endParaRPr kumimoji="1" lang="en-US" baseline="0" dirty="0">
              <a:solidFill>
                <a:schemeClr val="tx1"/>
              </a:solidFill>
              <a:latin typeface="Calibri" panose="020F0502020204030204" pitchFamily="34" charset="0"/>
              <a:ea typeface="MS PGothic" panose="020B0600070205080204" pitchFamily="34" charset="-128"/>
              <a:cs typeface="Arial" charset="0"/>
            </a:endParaRPr>
          </a:p>
          <a:p>
            <a:pPr defTabSz="933237" fontAlgn="base">
              <a:spcBef>
                <a:spcPct val="30000"/>
              </a:spcBef>
              <a:spcAft>
                <a:spcPct val="0"/>
              </a:spcAft>
              <a:defRPr/>
            </a:pPr>
            <a:r>
              <a:rPr kumimoji="1" lang="en-US" baseline="0" dirty="0">
                <a:solidFill>
                  <a:schemeClr val="tx1"/>
                </a:solidFill>
                <a:latin typeface="Calibri" panose="020F0502020204030204" pitchFamily="34" charset="0"/>
                <a:ea typeface="MS PGothic" panose="020B0600070205080204" pitchFamily="34" charset="-128"/>
                <a:cs typeface="Arial" charset="0"/>
              </a:rPr>
              <a:t>This shows these solutions and roughly where each fits on the housing affordability continuum</a:t>
            </a:r>
          </a:p>
          <a:p>
            <a:pPr defTabSz="933237" fontAlgn="base">
              <a:spcBef>
                <a:spcPct val="30000"/>
              </a:spcBef>
              <a:spcAft>
                <a:spcPct val="0"/>
              </a:spcAft>
              <a:defRPr/>
            </a:pPr>
            <a:endParaRPr kumimoji="1" lang="en-CA" baseline="0" dirty="0">
              <a:solidFill>
                <a:schemeClr val="tx1"/>
              </a:solidFill>
              <a:latin typeface="Calibri" panose="020F0502020204030204" pitchFamily="34" charset="0"/>
              <a:ea typeface="MS PGothic" panose="020B0600070205080204" pitchFamily="34" charset="-128"/>
              <a:cs typeface="Arial" charset="0"/>
            </a:endParaRPr>
          </a:p>
          <a:p>
            <a:pPr defTabSz="933237" fontAlgn="base">
              <a:spcBef>
                <a:spcPct val="30000"/>
              </a:spcBef>
              <a:spcAft>
                <a:spcPct val="0"/>
              </a:spcAft>
              <a:defRPr/>
            </a:pPr>
            <a:r>
              <a:rPr kumimoji="1" lang="en-US" baseline="0" dirty="0">
                <a:solidFill>
                  <a:schemeClr val="tx1"/>
                </a:solidFill>
                <a:latin typeface="Calibri" panose="020F0502020204030204" pitchFamily="34" charset="0"/>
                <a:ea typeface="MS PGothic" panose="020B0600070205080204" pitchFamily="34" charset="-128"/>
                <a:cs typeface="Arial" charset="0"/>
              </a:rPr>
              <a:t>Today I’ll talk briefly about these</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C36C5-0209-43CB-87EB-4A18F5F37D46}"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94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Two major categories left programs initiatives under the national housing strategy, the strategy was launched in 2018 and CMHC was given the mandate of coordinating the funding.</a:t>
            </a:r>
          </a:p>
          <a:p>
            <a:endParaRPr lang="en-CA" baseline="0" dirty="0"/>
          </a:p>
          <a:p>
            <a:r>
              <a:rPr lang="en-CA" baseline="0" dirty="0"/>
              <a:t>on the right we have our more traditional mortgage insurance products.</a:t>
            </a:r>
          </a:p>
          <a:p>
            <a:endParaRPr lang="en-CA" baseline="0" dirty="0"/>
          </a:p>
          <a:p>
            <a:r>
              <a:rPr lang="en-CA" baseline="0" dirty="0"/>
              <a:t>products and programs that span all housing types, however, some have a particular focus.</a:t>
            </a:r>
          </a:p>
          <a:p>
            <a:endParaRPr lang="en-CA" baseline="0" dirty="0"/>
          </a:p>
          <a:p>
            <a:endParaRPr lang="en-CA" dirty="0"/>
          </a:p>
          <a:p>
            <a:endParaRPr lang="en-CA" baseline="0" dirty="0"/>
          </a:p>
          <a:p>
            <a:endParaRPr lang="en-CA" baseline="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8B0F5-CE8C-4614-9A8D-7575F954BBE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03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9575" y="4422778"/>
            <a:ext cx="6205537" cy="4187825"/>
          </a:xfrm>
        </p:spPr>
        <p:txBody>
          <a:bodyPr/>
          <a:lstStyle/>
          <a:p>
            <a:endParaRPr lang="en-CA" sz="1200" baseline="0" dirty="0">
              <a:solidFill>
                <a:schemeClr val="tx1"/>
              </a:solidFill>
            </a:endParaRPr>
          </a:p>
          <a:p>
            <a:r>
              <a:rPr lang="en-CA" sz="1200" baseline="0" dirty="0">
                <a:solidFill>
                  <a:schemeClr val="tx1"/>
                </a:solidFill>
              </a:rPr>
              <a:t>We have a range of initiatives that span the full housing development process, from pre-development to project stabilization.</a:t>
            </a:r>
            <a:r>
              <a:rPr lang="en-CA" dirty="0"/>
              <a:t> </a:t>
            </a:r>
            <a:r>
              <a:rPr lang="en-CA" sz="1200" baseline="0" dirty="0">
                <a:solidFill>
                  <a:schemeClr val="tx1"/>
                </a:solidFill>
              </a:rPr>
              <a:t> In some cases, the program is designed to address the pre-development phase and assist with soft-costs as is the case with the Seed Funding program.</a:t>
            </a:r>
            <a:r>
              <a:rPr lang="en-CA" dirty="0"/>
              <a:t> Other programs can also span from the pre-development phase all the way through the rent up/stabilization phase.</a:t>
            </a:r>
            <a:r>
              <a:rPr lang="en-CA" sz="1200" baseline="0" dirty="0">
                <a:solidFill>
                  <a:schemeClr val="tx1"/>
                </a:solidFill>
              </a:rPr>
              <a:t> </a:t>
            </a:r>
          </a:p>
        </p:txBody>
      </p:sp>
      <p:sp>
        <p:nvSpPr>
          <p:cNvPr id="4" name="Slide Number Placeholder 3"/>
          <p:cNvSpPr>
            <a:spLocks noGrp="1"/>
          </p:cNvSpPr>
          <p:nvPr>
            <p:ph type="sldNum" sz="quarter" idx="10"/>
          </p:nvPr>
        </p:nvSpPr>
        <p:spPr/>
        <p:txBody>
          <a:bodyPr/>
          <a:lstStyle/>
          <a:p>
            <a:fld id="{FB88B0F5-CE8C-4614-9A8D-7575F954BBE1}" type="slidenum">
              <a:rPr lang="en-CA" smtClean="0">
                <a:solidFill>
                  <a:srgbClr val="000000"/>
                </a:solidFill>
              </a:rPr>
              <a:pPr/>
              <a:t>8</a:t>
            </a:fld>
            <a:endParaRPr lang="en-CA">
              <a:solidFill>
                <a:srgbClr val="000000"/>
              </a:solidFill>
            </a:endParaRPr>
          </a:p>
        </p:txBody>
      </p:sp>
    </p:spTree>
    <p:extLst>
      <p:ext uri="{BB962C8B-B14F-4D97-AF65-F5344CB8AC3E}">
        <p14:creationId xmlns:p14="http://schemas.microsoft.com/office/powerpoint/2010/main" val="166851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All</a:t>
            </a:r>
            <a:r>
              <a:rPr lang="en-US" sz="1200" baseline="0" dirty="0"/>
              <a:t> of our programs </a:t>
            </a:r>
            <a:r>
              <a:rPr lang="en-US" sz="1200" dirty="0"/>
              <a:t>(in the general sense), follow this prioritization criteria </a:t>
            </a:r>
          </a:p>
          <a:p>
            <a:pPr marL="181240" indent="-181240">
              <a:buFont typeface="Arial" panose="020B0604020202020204" pitchFamily="34" charset="0"/>
              <a:buChar char="•"/>
            </a:pPr>
            <a:r>
              <a:rPr lang="en-US" sz="1200" dirty="0">
                <a:cs typeface="Calibri"/>
              </a:rPr>
              <a:t>support populations that are at need</a:t>
            </a:r>
          </a:p>
          <a:p>
            <a:pPr marL="181240" indent="-181240">
              <a:buFont typeface="Arial" panose="020B0604020202020204" pitchFamily="34" charset="0"/>
              <a:buChar char="•"/>
            </a:pPr>
            <a:r>
              <a:rPr lang="en-US" sz="1200" dirty="0">
                <a:cs typeface="Calibri"/>
              </a:rPr>
              <a:t>Must include a depth and duration of affordability</a:t>
            </a:r>
          </a:p>
          <a:p>
            <a:pPr marL="181240" indent="-181240">
              <a:buFont typeface="Arial" panose="020B0604020202020204" pitchFamily="34" charset="0"/>
              <a:buChar char="•"/>
            </a:pPr>
            <a:r>
              <a:rPr lang="en-US" sz="1200" dirty="0">
                <a:cs typeface="Calibri"/>
              </a:rPr>
              <a:t>Access to amenities</a:t>
            </a:r>
          </a:p>
          <a:p>
            <a:pPr marL="181240" indent="-181240">
              <a:buFont typeface="Arial" panose="020B0604020202020204" pitchFamily="34" charset="0"/>
              <a:buChar char="•"/>
            </a:pPr>
            <a:r>
              <a:rPr lang="en-US" sz="1200" dirty="0">
                <a:cs typeface="Calibri"/>
              </a:rPr>
              <a:t>Have Accessibility features</a:t>
            </a:r>
            <a:r>
              <a:rPr lang="en-US" sz="1200" baseline="0" dirty="0">
                <a:cs typeface="Calibri"/>
              </a:rPr>
              <a:t> </a:t>
            </a:r>
            <a:endParaRPr lang="en-US" sz="1200" dirty="0">
              <a:cs typeface="Calibri"/>
            </a:endParaRPr>
          </a:p>
          <a:p>
            <a:pPr marL="181240" indent="-181240">
              <a:buFont typeface="Arial" panose="020B0604020202020204" pitchFamily="34" charset="0"/>
              <a:buChar char="•"/>
            </a:pPr>
            <a:r>
              <a:rPr lang="en-US" sz="1200" dirty="0">
                <a:cs typeface="Calibri"/>
              </a:rPr>
              <a:t>And support Energy efficiency</a:t>
            </a:r>
            <a:r>
              <a:rPr lang="en-US" sz="1200" baseline="0" dirty="0">
                <a:cs typeface="Calibri"/>
              </a:rPr>
              <a:t> goals.</a:t>
            </a:r>
          </a:p>
          <a:p>
            <a:pPr marL="0" indent="0">
              <a:buFont typeface="Arial" panose="020B0604020202020204" pitchFamily="34" charset="0"/>
              <a:buNone/>
            </a:pPr>
            <a:endParaRPr lang="en-US" sz="1200"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Partnerships</a:t>
            </a:r>
            <a:r>
              <a:rPr lang="en-CA" sz="1200" dirty="0"/>
              <a:t> are a central feature of the NHS.  Most of our programs require that Federal funding </a:t>
            </a:r>
            <a:r>
              <a:rPr lang="en-CA" sz="1200" b="1" dirty="0"/>
              <a:t>must be</a:t>
            </a:r>
            <a:r>
              <a:rPr lang="en-CA" sz="1200" dirty="0"/>
              <a:t> supplemented by investments from another source/partner,</a:t>
            </a:r>
            <a:r>
              <a:rPr lang="en-CA" sz="1200" baseline="0" dirty="0"/>
              <a:t> s</a:t>
            </a:r>
            <a:r>
              <a:rPr lang="en-CA" sz="1200" dirty="0"/>
              <a:t>uch as another level of government to ensure coordination of investments.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For our direct lending programs, we also have requirements in terms of experience, so we need applicants to demonstrate 5 years of property management exp , and 5 years of exp in relevant construction exp. And 3 years of audited financial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8C429D3C-2E1C-4639-8EBD-E1F125FA2EBA}" type="slidenum">
              <a:rPr lang="en-CA" smtClean="0"/>
              <a:t>9</a:t>
            </a:fld>
            <a:endParaRPr lang="en-CA"/>
          </a:p>
        </p:txBody>
      </p:sp>
    </p:spTree>
    <p:extLst>
      <p:ext uri="{BB962C8B-B14F-4D97-AF65-F5344CB8AC3E}">
        <p14:creationId xmlns:p14="http://schemas.microsoft.com/office/powerpoint/2010/main" val="378354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priorities of people communities and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NHS is about people first, so we have priority groups that have been identified. This is an important part to developing an equity framework to ensure that the social outcomes were looking for can reach down into the communities.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9D3C-2E1C-4639-8EBD-E1F125FA2EB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7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A8DD-7A79-C043-A517-10D99D9DAB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4DA2E87-994D-C48B-DC68-D5838E396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9836A5A-4C2D-4969-A443-B48F51125FEB}"/>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5" name="Footer Placeholder 4">
            <a:extLst>
              <a:ext uri="{FF2B5EF4-FFF2-40B4-BE49-F238E27FC236}">
                <a16:creationId xmlns:a16="http://schemas.microsoft.com/office/drawing/2014/main" id="{979C4A27-E391-834C-6F43-FAA39A16566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751D62-2353-C6F2-7351-1001E970DC46}"/>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309689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FB1E-C846-1904-8886-4A6C6AED353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057EEC0-F664-F11C-0A4F-7B15DE337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8CCBB8-044F-4E78-811E-5E76419F03EA}"/>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5" name="Footer Placeholder 4">
            <a:extLst>
              <a:ext uri="{FF2B5EF4-FFF2-40B4-BE49-F238E27FC236}">
                <a16:creationId xmlns:a16="http://schemas.microsoft.com/office/drawing/2014/main" id="{06528985-364A-12A4-7A19-81C69197D6B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0E7A22-A219-F9FD-7298-224119EA83DC}"/>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25743034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nd Acknowledgement_Vancouv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F33F13-8E0A-0848-9216-B41863D8A76A}"/>
              </a:ext>
            </a:extLst>
          </p:cNvPr>
          <p:cNvSpPr txBox="1"/>
          <p:nvPr userDrawn="1"/>
        </p:nvSpPr>
        <p:spPr>
          <a:xfrm>
            <a:off x="537883" y="4612656"/>
            <a:ext cx="11013142" cy="646331"/>
          </a:xfrm>
          <a:prstGeom prst="rect">
            <a:avLst/>
          </a:prstGeom>
          <a:noFill/>
        </p:spPr>
        <p:txBody>
          <a:bodyPr wrap="square" lIns="0" rtlCol="0">
            <a:spAutoFit/>
          </a:bodyPr>
          <a:lstStyle/>
          <a:p>
            <a:pPr algn="ctr"/>
            <a:r>
              <a:rPr lang="en-US" sz="3600" b="1" dirty="0">
                <a:ln>
                  <a:solidFill>
                    <a:schemeClr val="bg1"/>
                  </a:solidFill>
                </a:ln>
                <a:solidFill>
                  <a:schemeClr val="bg1"/>
                </a:solidFill>
              </a:rPr>
              <a:t>VANCOUVER</a:t>
            </a:r>
          </a:p>
        </p:txBody>
      </p:sp>
    </p:spTree>
    <p:extLst>
      <p:ext uri="{BB962C8B-B14F-4D97-AF65-F5344CB8AC3E}">
        <p14:creationId xmlns:p14="http://schemas.microsoft.com/office/powerpoint/2010/main" val="117863190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nd Acknowledgement_Montreal">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261D37D-BB48-4645-9AFE-D0F017C600A7}"/>
              </a:ext>
            </a:extLst>
          </p:cNvPr>
          <p:cNvSpPr txBox="1"/>
          <p:nvPr userDrawn="1"/>
        </p:nvSpPr>
        <p:spPr>
          <a:xfrm>
            <a:off x="537883" y="4639550"/>
            <a:ext cx="11013142" cy="646331"/>
          </a:xfrm>
          <a:prstGeom prst="rect">
            <a:avLst/>
          </a:prstGeom>
          <a:noFill/>
        </p:spPr>
        <p:txBody>
          <a:bodyPr wrap="square" lIns="0" rtlCol="0">
            <a:spAutoFit/>
          </a:bodyPr>
          <a:lstStyle/>
          <a:p>
            <a:pPr algn="ctr"/>
            <a:r>
              <a:rPr lang="en-US" sz="3600" b="1" dirty="0">
                <a:ln>
                  <a:solidFill>
                    <a:schemeClr val="bg1"/>
                  </a:solidFill>
                </a:ln>
                <a:solidFill>
                  <a:schemeClr val="bg1"/>
                </a:solidFill>
              </a:rPr>
              <a:t>MONTREAL</a:t>
            </a:r>
          </a:p>
        </p:txBody>
      </p:sp>
    </p:spTree>
    <p:extLst>
      <p:ext uri="{BB962C8B-B14F-4D97-AF65-F5344CB8AC3E}">
        <p14:creationId xmlns:p14="http://schemas.microsoft.com/office/powerpoint/2010/main" val="3593720291"/>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1D4D2-188A-4E0B-D209-D76C9A3561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2F2C6CB-9F12-2106-E84D-8D2D528BAC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FB6BE2A-677E-BED2-DA16-B5CF122A230F}"/>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5" name="Footer Placeholder 4">
            <a:extLst>
              <a:ext uri="{FF2B5EF4-FFF2-40B4-BE49-F238E27FC236}">
                <a16:creationId xmlns:a16="http://schemas.microsoft.com/office/drawing/2014/main" id="{F5C7591C-9870-79B9-19C9-9286C27A2E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0B479E-D034-A90F-4FE4-DCCC4BA9E5DC}"/>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110000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_1">
    <p:spTree>
      <p:nvGrpSpPr>
        <p:cNvPr id="1" name=""/>
        <p:cNvGrpSpPr/>
        <p:nvPr/>
      </p:nvGrpSpPr>
      <p:grpSpPr>
        <a:xfrm>
          <a:off x="0" y="0"/>
          <a:ext cx="0" cy="0"/>
          <a:chOff x="0" y="0"/>
          <a:chExt cx="0" cy="0"/>
        </a:xfrm>
      </p:grpSpPr>
      <p:sp>
        <p:nvSpPr>
          <p:cNvPr id="4" name="Title Placeholder 15">
            <a:extLst>
              <a:ext uri="{FF2B5EF4-FFF2-40B4-BE49-F238E27FC236}">
                <a16:creationId xmlns:a16="http://schemas.microsoft.com/office/drawing/2014/main" id="{7846850A-AA7D-3A4C-AF61-10B1B656C63A}"/>
              </a:ext>
            </a:extLst>
          </p:cNvPr>
          <p:cNvSpPr>
            <a:spLocks noGrp="1"/>
          </p:cNvSpPr>
          <p:nvPr>
            <p:ph type="title"/>
          </p:nvPr>
        </p:nvSpPr>
        <p:spPr bwMode="auto">
          <a:xfrm>
            <a:off x="550863" y="560421"/>
            <a:ext cx="10708217" cy="91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7" name="Slide Number Placeholder 5">
            <a:extLst>
              <a:ext uri="{FF2B5EF4-FFF2-40B4-BE49-F238E27FC236}">
                <a16:creationId xmlns:a16="http://schemas.microsoft.com/office/drawing/2014/main" id="{010C7022-1D42-ED4D-AE10-83DB9F7EF81A}"/>
              </a:ext>
            </a:extLst>
          </p:cNvPr>
          <p:cNvSpPr txBox="1">
            <a:spLocks/>
          </p:cNvSpPr>
          <p:nvPr userDrawn="1"/>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a:t>
            </a:fld>
            <a:endParaRPr lang="en-CA"/>
          </a:p>
        </p:txBody>
      </p:sp>
    </p:spTree>
    <p:extLst>
      <p:ext uri="{BB962C8B-B14F-4D97-AF65-F5344CB8AC3E}">
        <p14:creationId xmlns:p14="http://schemas.microsoft.com/office/powerpoint/2010/main" val="99128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0863" y="560421"/>
            <a:ext cx="10708217" cy="919162"/>
          </a:xfrm>
          <a:prstGeom prst="rect">
            <a:avLst/>
          </a:prstGeom>
        </p:spPr>
        <p:txBody>
          <a:bodyPr anchor="t" anchorCtr="0"/>
          <a:lstStyle>
            <a:lvl1pPr>
              <a:defRPr sz="3200"/>
            </a:lvl1pPr>
          </a:lstStyle>
          <a:p>
            <a:r>
              <a:rPr lang="en-US"/>
              <a:t>Click to edit Master title style</a:t>
            </a:r>
            <a:endParaRPr lang="en-CA"/>
          </a:p>
        </p:txBody>
      </p:sp>
      <p:sp>
        <p:nvSpPr>
          <p:cNvPr id="3" name="Slide Number Placeholder 2"/>
          <p:cNvSpPr>
            <a:spLocks noGrp="1"/>
          </p:cNvSpPr>
          <p:nvPr>
            <p:ph type="sldNum" sz="quarter" idx="10"/>
          </p:nvPr>
        </p:nvSpPr>
        <p:spPr>
          <a:xfrm>
            <a:off x="11148484" y="6153150"/>
            <a:ext cx="683683" cy="704850"/>
          </a:xfrm>
          <a:prstGeom prst="rect">
            <a:avLst/>
          </a:prstGeom>
        </p:spPr>
        <p:txBody>
          <a:bodyPr/>
          <a:lstStyle>
            <a:lvl1pPr eaLnBrk="0" hangingPunct="0">
              <a:defRPr kumimoji="0" b="1">
                <a:ea typeface="+mn-ea"/>
              </a:defRPr>
            </a:lvl1pPr>
          </a:lstStyle>
          <a:p>
            <a:pPr>
              <a:defRPr/>
            </a:pPr>
            <a:fld id="{FE802D15-DAF7-4762-ABCF-209443E4FB0C}" type="slidenum">
              <a:rPr lang="en-CA" altLang="en-US"/>
              <a:pPr>
                <a:defRPr/>
              </a:pPr>
              <a:t>‹#›</a:t>
            </a:fld>
            <a:endParaRPr lang="en-CA" altLang="en-US"/>
          </a:p>
        </p:txBody>
      </p:sp>
    </p:spTree>
    <p:extLst>
      <p:ext uri="{BB962C8B-B14F-4D97-AF65-F5344CB8AC3E}">
        <p14:creationId xmlns:p14="http://schemas.microsoft.com/office/powerpoint/2010/main" val="162395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LIDE1_Image_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0801" y="274563"/>
            <a:ext cx="11433799" cy="965199"/>
          </a:xfrm>
          <a:prstGeom prst="rect">
            <a:avLst/>
          </a:prstGeom>
        </p:spPr>
        <p:txBody>
          <a:bodyPr anchor="ctr" anchorCtr="0"/>
          <a:lstStyle>
            <a:lvl1pPr algn="l">
              <a:lnSpc>
                <a:spcPts val="3333"/>
              </a:lnSpc>
              <a:defRPr sz="3200">
                <a:solidFill>
                  <a:srgbClr val="FFFFFF"/>
                </a:solidFill>
                <a:latin typeface="Calibri" panose="020F0502020204030204" pitchFamily="34" charset="0"/>
                <a:cs typeface="Calibri" panose="020F0502020204030204" pitchFamily="34" charset="0"/>
              </a:defRPr>
            </a:lvl1pPr>
          </a:lstStyle>
          <a:p>
            <a:r>
              <a:rPr lang="en-US"/>
              <a:t>Click to Add Title</a:t>
            </a:r>
          </a:p>
        </p:txBody>
      </p:sp>
      <p:sp>
        <p:nvSpPr>
          <p:cNvPr id="10" name="Slide Number Placeholder 5"/>
          <p:cNvSpPr>
            <a:spLocks noGrp="1"/>
          </p:cNvSpPr>
          <p:nvPr>
            <p:ph type="sldNum" sz="quarter" idx="4"/>
          </p:nvPr>
        </p:nvSpPr>
        <p:spPr>
          <a:xfrm>
            <a:off x="11148201" y="6128259"/>
            <a:ext cx="683339" cy="704341"/>
          </a:xfrm>
          <a:prstGeom prst="rect">
            <a:avLst/>
          </a:prstGeom>
        </p:spPr>
        <p:txBody>
          <a:bodyPr vert="horz" lIns="91440" tIns="45720" rIns="91440" bIns="45720" rtlCol="0" anchor="ctr"/>
          <a:lstStyle>
            <a:lvl1pPr algn="r">
              <a:defRPr kumimoji="1" lang="en-US" sz="1333" kern="0" spc="67" smtClean="0">
                <a:solidFill>
                  <a:schemeClr val="tx2"/>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2663954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2_Content">
    <p:spTree>
      <p:nvGrpSpPr>
        <p:cNvPr id="1" name=""/>
        <p:cNvGrpSpPr/>
        <p:nvPr/>
      </p:nvGrpSpPr>
      <p:grpSpPr>
        <a:xfrm>
          <a:off x="0" y="0"/>
          <a:ext cx="0" cy="0"/>
          <a:chOff x="0" y="0"/>
          <a:chExt cx="0" cy="0"/>
        </a:xfrm>
      </p:grpSpPr>
      <p:sp>
        <p:nvSpPr>
          <p:cNvPr id="4" name="Rectangle 3"/>
          <p:cNvSpPr/>
          <p:nvPr userDrawn="1"/>
        </p:nvSpPr>
        <p:spPr>
          <a:xfrm>
            <a:off x="0" y="1"/>
            <a:ext cx="12192000" cy="1192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kumimoji="1" lang="en-CA" sz="2400">
              <a:solidFill>
                <a:srgbClr val="FFFFFF"/>
              </a:solidFill>
            </a:endParaRPr>
          </a:p>
        </p:txBody>
      </p:sp>
      <p:sp>
        <p:nvSpPr>
          <p:cNvPr id="24" name="Content Placeholder 2"/>
          <p:cNvSpPr>
            <a:spLocks noGrp="1"/>
          </p:cNvSpPr>
          <p:nvPr>
            <p:ph idx="13"/>
          </p:nvPr>
        </p:nvSpPr>
        <p:spPr>
          <a:xfrm>
            <a:off x="771994" y="1524001"/>
            <a:ext cx="11182939" cy="3727748"/>
          </a:xfrm>
          <a:prstGeom prst="rect">
            <a:avLst/>
          </a:prstGeom>
        </p:spPr>
        <p:txBody>
          <a:bodyPr/>
          <a:lstStyle>
            <a:lvl1pPr marL="285750" indent="-285750">
              <a:lnSpc>
                <a:spcPts val="2000"/>
              </a:lnSpc>
              <a:spcBef>
                <a:spcPts val="0"/>
              </a:spcBef>
              <a:spcAft>
                <a:spcPts val="800"/>
              </a:spcAft>
              <a:buClr>
                <a:srgbClr val="D52B1E"/>
              </a:buClr>
              <a:buFont typeface="Arial" panose="020B0604020202020204" pitchFamily="34" charset="0"/>
              <a:buChar char="•"/>
              <a:defRPr sz="1800">
                <a:solidFill>
                  <a:schemeClr val="tx1">
                    <a:lumMod val="65000"/>
                    <a:lumOff val="35000"/>
                  </a:schemeClr>
                </a:solidFill>
                <a:latin typeface="Calibri" panose="020F0502020204030204" pitchFamily="34" charset="0"/>
                <a:cs typeface="Calibri" panose="020F0502020204030204" pitchFamily="34" charset="0"/>
              </a:defRPr>
            </a:lvl1pPr>
            <a:lvl2pPr marL="571500" indent="-285750">
              <a:lnSpc>
                <a:spcPts val="1800"/>
              </a:lnSpc>
              <a:spcBef>
                <a:spcPts val="0"/>
              </a:spcBef>
              <a:spcAft>
                <a:spcPts val="600"/>
              </a:spcAft>
              <a:buClr>
                <a:srgbClr val="D52B1E"/>
              </a:buClr>
              <a:buFont typeface="Arial" panose="020B0604020202020204" pitchFamily="34" charset="0"/>
              <a:buChar char="•"/>
              <a:defRPr sz="1600" baseline="0">
                <a:solidFill>
                  <a:schemeClr val="tx1">
                    <a:lumMod val="65000"/>
                    <a:lumOff val="35000"/>
                  </a:schemeClr>
                </a:solidFill>
                <a:latin typeface="Calibri" panose="020F0502020204030204" pitchFamily="34" charset="0"/>
                <a:cs typeface="Calibri" panose="020F0502020204030204" pitchFamily="34" charset="0"/>
              </a:defRPr>
            </a:lvl2pPr>
            <a:lvl3pPr marL="857250" indent="-285750">
              <a:lnSpc>
                <a:spcPts val="1600"/>
              </a:lnSpc>
              <a:spcBef>
                <a:spcPts val="0"/>
              </a:spcBef>
              <a:spcAft>
                <a:spcPts val="400"/>
              </a:spcAft>
              <a:buClr>
                <a:srgbClr val="D52B1E"/>
              </a:buClr>
              <a:buFont typeface="Arial" panose="020B0604020202020204" pitchFamily="34" charset="0"/>
              <a:buChar char="•"/>
              <a:tabLst/>
              <a:defRPr sz="1400">
                <a:solidFill>
                  <a:schemeClr val="tx1">
                    <a:lumMod val="65000"/>
                    <a:lumOff val="35000"/>
                  </a:schemeClr>
                </a:solidFill>
                <a:latin typeface="Calibri" panose="020F0502020204030204" pitchFamily="34" charset="0"/>
                <a:cs typeface="Calibri" panose="020F0502020204030204" pitchFamily="34" charset="0"/>
              </a:defRPr>
            </a:lvl3pPr>
            <a:lvl4pPr marL="1143000" indent="-285750">
              <a:lnSpc>
                <a:spcPts val="1600"/>
              </a:lnSpc>
              <a:spcBef>
                <a:spcPts val="0"/>
              </a:spcBef>
              <a:spcAft>
                <a:spcPts val="400"/>
              </a:spcAft>
              <a:buClr>
                <a:srgbClr val="D52B1E"/>
              </a:buClr>
              <a:buFont typeface="Arial" panose="020B0604020202020204" pitchFamily="34" charset="0"/>
              <a:buChar char="•"/>
              <a:defRPr sz="1400" baseline="0">
                <a:solidFill>
                  <a:schemeClr val="tx1">
                    <a:lumMod val="65000"/>
                    <a:lumOff val="35000"/>
                  </a:schemeClr>
                </a:solidFill>
                <a:latin typeface="Calibri" panose="020F0502020204030204" pitchFamily="34" charset="0"/>
                <a:cs typeface="Calibri" panose="020F0502020204030204" pitchFamily="34" charset="0"/>
              </a:defRPr>
            </a:lvl4pPr>
            <a:lvl5pPr marL="1428750" indent="-285750">
              <a:lnSpc>
                <a:spcPts val="1600"/>
              </a:lnSpc>
              <a:spcBef>
                <a:spcPts val="0"/>
              </a:spcBef>
              <a:spcAft>
                <a:spcPts val="400"/>
              </a:spcAft>
              <a:buClr>
                <a:srgbClr val="D52B1E"/>
              </a:buClr>
              <a:buFont typeface="Arial" panose="020B0604020202020204" pitchFamily="34" charset="0"/>
              <a:buChar char="•"/>
              <a:defRPr sz="140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340802" y="274564"/>
            <a:ext cx="11433799" cy="965199"/>
          </a:xfrm>
          <a:prstGeom prst="rect">
            <a:avLst/>
          </a:prstGeom>
        </p:spPr>
        <p:txBody>
          <a:bodyPr/>
          <a:lstStyle>
            <a:lvl1pPr algn="l">
              <a:lnSpc>
                <a:spcPts val="2500"/>
              </a:lnSpc>
              <a:defRPr sz="2400">
                <a:solidFill>
                  <a:srgbClr val="004F70"/>
                </a:solidFill>
                <a:latin typeface="Calibri" panose="020F0502020204030204" pitchFamily="34" charset="0"/>
                <a:cs typeface="Calibri" panose="020F0502020204030204" pitchFamily="34" charset="0"/>
              </a:defRPr>
            </a:lvl1pPr>
          </a:lstStyle>
          <a:p>
            <a:r>
              <a:rPr lang="en-US"/>
              <a:t>Click to edit Master title style</a:t>
            </a:r>
          </a:p>
        </p:txBody>
      </p:sp>
      <p:sp>
        <p:nvSpPr>
          <p:cNvPr id="5" name="Slide Number Placeholder 5"/>
          <p:cNvSpPr>
            <a:spLocks noGrp="1"/>
          </p:cNvSpPr>
          <p:nvPr>
            <p:ph type="sldNum" sz="quarter" idx="14"/>
          </p:nvPr>
        </p:nvSpPr>
        <p:spPr>
          <a:xfrm>
            <a:off x="11148484" y="6127750"/>
            <a:ext cx="683683" cy="704850"/>
          </a:xfrm>
          <a:prstGeom prst="rect">
            <a:avLst/>
          </a:prstGeom>
        </p:spPr>
        <p:txBody>
          <a:bodyPr/>
          <a:lstStyle>
            <a:lvl1pPr eaLnBrk="0" hangingPunct="0">
              <a:defRPr kumimoji="0" b="1">
                <a:ea typeface="+mn-ea"/>
              </a:defRPr>
            </a:lvl1pPr>
          </a:lstStyle>
          <a:p>
            <a:pPr>
              <a:defRPr/>
            </a:pPr>
            <a:fld id="{0E3B8665-E17C-4604-8BAD-5C658E9928F8}" type="slidenum">
              <a:rPr lang="en-CA" altLang="en-US"/>
              <a:pPr>
                <a:defRPr/>
              </a:pPr>
              <a:t>‹#›</a:t>
            </a:fld>
            <a:endParaRPr lang="en-CA" altLang="en-US"/>
          </a:p>
        </p:txBody>
      </p:sp>
    </p:spTree>
    <p:extLst>
      <p:ext uri="{BB962C8B-B14F-4D97-AF65-F5344CB8AC3E}">
        <p14:creationId xmlns:p14="http://schemas.microsoft.com/office/powerpoint/2010/main" val="2592549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photo 3">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607FEF-3B83-8142-8BE0-1C2FF335B670}"/>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1DD41B-5E63-0F47-8AD4-3488A04E3739}"/>
              </a:ext>
            </a:extLst>
          </p:cNvPr>
          <p:cNvSpPr>
            <a:spLocks noGrp="1"/>
          </p:cNvSpPr>
          <p:nvPr>
            <p:ph sz="quarter" idx="13"/>
          </p:nvPr>
        </p:nvSpPr>
        <p:spPr>
          <a:xfrm>
            <a:off x="1558926" y="908050"/>
            <a:ext cx="3224213" cy="2429511"/>
          </a:xfrm>
          <a:prstGeom prst="rect">
            <a:avLst/>
          </a:prstGeom>
        </p:spPr>
        <p:txBody>
          <a:bodyPr/>
          <a:lstStyle>
            <a:lvl1pPr marL="0" indent="0">
              <a:lnSpc>
                <a:spcPts val="5800"/>
              </a:lnSpc>
              <a:buFontTx/>
              <a:buNone/>
              <a:defRPr sz="6000" b="1">
                <a:gradFill>
                  <a:gsLst>
                    <a:gs pos="0">
                      <a:srgbClr val="00093A"/>
                    </a:gs>
                    <a:gs pos="100000">
                      <a:srgbClr val="DA291C"/>
                    </a:gs>
                  </a:gsLst>
                  <a:lin ang="9000000" scaled="0"/>
                </a:gradFill>
              </a:defRPr>
            </a:lvl1pPr>
            <a:lvl2pPr marL="457189" indent="0">
              <a:buFontTx/>
              <a:buNone/>
              <a:defRPr>
                <a:solidFill>
                  <a:schemeClr val="bg1"/>
                </a:solidFill>
              </a:defRPr>
            </a:lvl2pPr>
            <a:lvl3pPr marL="914377" indent="0">
              <a:buFontTx/>
              <a:buNone/>
              <a:defRPr>
                <a:solidFill>
                  <a:schemeClr val="bg1"/>
                </a:solidFill>
              </a:defRPr>
            </a:lvl3pPr>
            <a:lvl4pPr marL="1371566" indent="0">
              <a:buFontTx/>
              <a:buNone/>
              <a:defRPr>
                <a:solidFill>
                  <a:schemeClr val="bg1"/>
                </a:solidFill>
              </a:defRPr>
            </a:lvl4pPr>
            <a:lvl5pPr marL="1828754" indent="0">
              <a:buFontTx/>
              <a:buNone/>
              <a:defRPr>
                <a:solidFill>
                  <a:schemeClr val="bg1"/>
                </a:solidFill>
              </a:defRPr>
            </a:lvl5pPr>
          </a:lstStyle>
          <a:p>
            <a:pPr lvl="0"/>
            <a:r>
              <a:rPr lang="en-US" dirty="0"/>
              <a:t>Click to edit Master</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1558925" y="3684707"/>
            <a:ext cx="3232883" cy="930239"/>
          </a:xfrm>
          <a:prstGeom prst="rect">
            <a:avLst/>
          </a:prstGeom>
        </p:spPr>
        <p:txBody>
          <a:bodyPr/>
          <a:lstStyle>
            <a:lvl1pPr marL="0" indent="0">
              <a:buFontTx/>
              <a:buNone/>
              <a:defRPr sz="2400">
                <a:solidFill>
                  <a:srgbClr val="00093A"/>
                </a:solidFill>
                <a:latin typeface="+mj-lt"/>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EA0DDC2E-EE8B-B144-ADDA-47B860689C5D}"/>
              </a:ext>
            </a:extLst>
          </p:cNvPr>
          <p:cNvSpPr>
            <a:spLocks noGrp="1"/>
          </p:cNvSpPr>
          <p:nvPr>
            <p:ph type="pic" sz="quarter" idx="14"/>
          </p:nvPr>
        </p:nvSpPr>
        <p:spPr>
          <a:xfrm>
            <a:off x="5108331" y="0"/>
            <a:ext cx="7083669" cy="6858000"/>
          </a:xfrm>
          <a:prstGeom prst="rect">
            <a:avLst/>
          </a:prstGeom>
        </p:spPr>
        <p:txBody>
          <a:bodyPr/>
          <a:lstStyle/>
          <a:p>
            <a:endParaRPr lang="en-US" dirty="0"/>
          </a:p>
        </p:txBody>
      </p:sp>
    </p:spTree>
    <p:extLst>
      <p:ext uri="{BB962C8B-B14F-4D97-AF65-F5344CB8AC3E}">
        <p14:creationId xmlns:p14="http://schemas.microsoft.com/office/powerpoint/2010/main" val="1838435962"/>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slide photo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E3E802-57C2-064E-B1E2-F6F81CAB5043}"/>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881887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_Layout 4">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06376E-E3A7-80A3-1B8B-3D165CC91691}"/>
              </a:ext>
              <a:ext uri="{C183D7F6-B498-43B3-948B-1728B52AA6E4}">
                <adec:decorative xmlns:adec="http://schemas.microsoft.com/office/drawing/2017/decorative" val="1"/>
              </a:ext>
            </a:extLst>
          </p:cNvPr>
          <p:cNvGrpSpPr/>
          <p:nvPr userDrawn="1"/>
        </p:nvGrpSpPr>
        <p:grpSpPr>
          <a:xfrm>
            <a:off x="0" y="-17795"/>
            <a:ext cx="12200792" cy="6875795"/>
            <a:chOff x="0" y="-17795"/>
            <a:chExt cx="12200792" cy="6875795"/>
          </a:xfrm>
        </p:grpSpPr>
        <p:sp>
          <p:nvSpPr>
            <p:cNvPr id="7" name="Rectangle 6">
              <a:extLst>
                <a:ext uri="{FF2B5EF4-FFF2-40B4-BE49-F238E27FC236}">
                  <a16:creationId xmlns:a16="http://schemas.microsoft.com/office/drawing/2014/main" id="{AD7D52C3-0528-1F30-2557-8D4A562D06FF}"/>
                </a:ext>
              </a:extLst>
            </p:cNvPr>
            <p:cNvSpPr/>
            <p:nvPr userDrawn="1"/>
          </p:nvSpPr>
          <p:spPr>
            <a:xfrm>
              <a:off x="0" y="-17795"/>
              <a:ext cx="12200792" cy="6875795"/>
            </a:xfrm>
            <a:prstGeom prst="rect">
              <a:avLst/>
            </a:prstGeom>
            <a:solidFill>
              <a:srgbClr val="252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7FC2D4BF-6346-E798-9BA4-C5CD691499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795"/>
              <a:ext cx="12192000" cy="693957"/>
            </a:xfrm>
            <a:prstGeom prst="rect">
              <a:avLst/>
            </a:prstGeom>
          </p:spPr>
        </p:pic>
      </p:grpSp>
      <p:sp>
        <p:nvSpPr>
          <p:cNvPr id="9" name="Rectangle 8">
            <a:extLst>
              <a:ext uri="{FF2B5EF4-FFF2-40B4-BE49-F238E27FC236}">
                <a16:creationId xmlns:a16="http://schemas.microsoft.com/office/drawing/2014/main" id="{6496ACA9-B572-F703-0A5B-F68731F1E7FE}"/>
              </a:ext>
            </a:extLst>
          </p:cNvPr>
          <p:cNvSpPr/>
          <p:nvPr userDrawn="1"/>
        </p:nvSpPr>
        <p:spPr>
          <a:xfrm>
            <a:off x="9790043" y="221462"/>
            <a:ext cx="2401956" cy="215444"/>
          </a:xfrm>
          <a:prstGeom prst="rect">
            <a:avLst/>
          </a:prstGeom>
          <a:solidFill>
            <a:srgbClr val="FFE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FF003CFD-F6FE-48CD-79FB-9780ED88D4BE}"/>
              </a:ext>
            </a:extLst>
          </p:cNvPr>
          <p:cNvSpPr txBox="1"/>
          <p:nvPr userDrawn="1"/>
        </p:nvSpPr>
        <p:spPr>
          <a:xfrm>
            <a:off x="9984645" y="221461"/>
            <a:ext cx="2097329" cy="215444"/>
          </a:xfrm>
          <a:prstGeom prst="rect">
            <a:avLst/>
          </a:prstGeom>
          <a:noFill/>
        </p:spPr>
        <p:txBody>
          <a:bodyPr wrap="square" rtlCol="0">
            <a:spAutoFit/>
          </a:bodyPr>
          <a:lstStyle/>
          <a:p>
            <a:r>
              <a:rPr lang="en-US" sz="800" b="1">
                <a:latin typeface="Tahoma" panose="020B0604030504040204" pitchFamily="34" charset="0"/>
                <a:ea typeface="Tahoma" panose="020B0604030504040204" pitchFamily="34" charset="0"/>
                <a:cs typeface="Tahoma" panose="020B0604030504040204" pitchFamily="34" charset="0"/>
              </a:rPr>
              <a:t>The National Housing Strategy</a:t>
            </a:r>
          </a:p>
        </p:txBody>
      </p:sp>
      <p:sp>
        <p:nvSpPr>
          <p:cNvPr id="13" name="Title 1">
            <a:extLst>
              <a:ext uri="{FF2B5EF4-FFF2-40B4-BE49-F238E27FC236}">
                <a16:creationId xmlns:a16="http://schemas.microsoft.com/office/drawing/2014/main" id="{9D83C4E8-3E2B-C8BB-4E80-EDC0E63CBF24}"/>
              </a:ext>
            </a:extLst>
          </p:cNvPr>
          <p:cNvSpPr>
            <a:spLocks noGrp="1"/>
          </p:cNvSpPr>
          <p:nvPr>
            <p:ph type="title" hasCustomPrompt="1"/>
          </p:nvPr>
        </p:nvSpPr>
        <p:spPr>
          <a:xfrm>
            <a:off x="762593" y="1340237"/>
            <a:ext cx="3969303" cy="2505369"/>
          </a:xfrm>
          <a:prstGeom prst="rect">
            <a:avLst/>
          </a:prstGeom>
        </p:spPr>
        <p:txBody>
          <a:bodyPr/>
          <a:lstStyle>
            <a:lvl1pPr>
              <a:defRPr sz="4400">
                <a:solidFill>
                  <a:srgbClr val="FFE33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title</a:t>
            </a:r>
            <a:endParaRPr lang="en-CA"/>
          </a:p>
        </p:txBody>
      </p:sp>
      <p:sp>
        <p:nvSpPr>
          <p:cNvPr id="14" name="Text Placeholder 7">
            <a:extLst>
              <a:ext uri="{FF2B5EF4-FFF2-40B4-BE49-F238E27FC236}">
                <a16:creationId xmlns:a16="http://schemas.microsoft.com/office/drawing/2014/main" id="{A9FB4D89-4953-9349-FD8F-D4A96D7D1882}"/>
              </a:ext>
            </a:extLst>
          </p:cNvPr>
          <p:cNvSpPr>
            <a:spLocks noGrp="1"/>
          </p:cNvSpPr>
          <p:nvPr>
            <p:ph type="body" sz="quarter" idx="12" hasCustomPrompt="1"/>
          </p:nvPr>
        </p:nvSpPr>
        <p:spPr>
          <a:xfrm>
            <a:off x="762595" y="4059524"/>
            <a:ext cx="3969304" cy="2340925"/>
          </a:xfrm>
          <a:prstGeom prst="rect">
            <a:avLst/>
          </a:prstGeom>
        </p:spPr>
        <p:txBody>
          <a:bodyPr/>
          <a:lstStyle>
            <a:lvl1pPr marL="0" indent="0">
              <a:buNone/>
              <a:defRPr sz="2400">
                <a:solidFill>
                  <a:srgbClr val="FFE331"/>
                </a:solidFill>
                <a:latin typeface="Tahoma" panose="020B0604030504040204" pitchFamily="34" charset="0"/>
                <a:ea typeface="Tahoma" panose="020B0604030504040204" pitchFamily="34" charset="0"/>
                <a:cs typeface="Tahoma" panose="020B0604030504040204" pitchFamily="34" charset="0"/>
              </a:defRPr>
            </a:lvl1pPr>
          </a:lstStyle>
          <a:p>
            <a:pPr lvl="0"/>
            <a:r>
              <a:rPr lang="en-CA"/>
              <a:t>click to add subtitle</a:t>
            </a:r>
          </a:p>
        </p:txBody>
      </p:sp>
      <p:sp>
        <p:nvSpPr>
          <p:cNvPr id="15" name="Text Placeholder 9">
            <a:extLst>
              <a:ext uri="{FF2B5EF4-FFF2-40B4-BE49-F238E27FC236}">
                <a16:creationId xmlns:a16="http://schemas.microsoft.com/office/drawing/2014/main" id="{018C4DA0-906F-7B31-2382-4F0084693EAE}"/>
              </a:ext>
            </a:extLst>
          </p:cNvPr>
          <p:cNvSpPr>
            <a:spLocks noGrp="1"/>
          </p:cNvSpPr>
          <p:nvPr>
            <p:ph type="body" sz="quarter" idx="11"/>
          </p:nvPr>
        </p:nvSpPr>
        <p:spPr>
          <a:xfrm>
            <a:off x="5494493" y="1340238"/>
            <a:ext cx="5934912" cy="5060212"/>
          </a:xfrm>
          <a:prstGeom prst="rect">
            <a:avLst/>
          </a:prstGeom>
        </p:spPr>
        <p:txBody>
          <a:bodyPr/>
          <a:lstStyle>
            <a:lvl1pPr marL="184150" indent="-184150">
              <a:buFont typeface="Arial" panose="020B0604020202020204" pitchFamily="34" charset="0"/>
              <a:buChar char="•"/>
              <a:tabLst/>
              <a:defRPr sz="1800">
                <a:solidFill>
                  <a:srgbClr val="E4ECED"/>
                </a:solidFill>
                <a:latin typeface="Tahoma" panose="020B0604030504040204" pitchFamily="34" charset="0"/>
                <a:ea typeface="Tahoma" panose="020B0604030504040204" pitchFamily="34" charset="0"/>
                <a:cs typeface="Tahoma" panose="020B0604030504040204" pitchFamily="34" charset="0"/>
              </a:defRPr>
            </a:lvl1pPr>
            <a:lvl2pPr marL="449263" indent="-257175">
              <a:buFont typeface="Arial" panose="020B0604020202020204" pitchFamily="34" charset="0"/>
              <a:buChar char="•"/>
              <a:tabLst/>
              <a:defRPr sz="1800">
                <a:solidFill>
                  <a:srgbClr val="E4ECED"/>
                </a:solidFill>
                <a:latin typeface="Tahoma" panose="020B0604030504040204" pitchFamily="34" charset="0"/>
                <a:ea typeface="Tahoma" panose="020B0604030504040204" pitchFamily="34" charset="0"/>
                <a:cs typeface="Tahoma" panose="020B0604030504040204" pitchFamily="34" charset="0"/>
              </a:defRPr>
            </a:lvl2pPr>
            <a:lvl3pPr marL="714375" indent="-249238">
              <a:buFont typeface="Arial" panose="020B0604020202020204" pitchFamily="34" charset="0"/>
              <a:buChar char="•"/>
              <a:tabLst/>
              <a:defRPr sz="1800">
                <a:solidFill>
                  <a:srgbClr val="E4ECED"/>
                </a:solidFill>
                <a:latin typeface="Tahoma" panose="020B0604030504040204" pitchFamily="34" charset="0"/>
                <a:ea typeface="Tahoma" panose="020B0604030504040204" pitchFamily="34" charset="0"/>
                <a:cs typeface="Tahoma" panose="020B0604030504040204" pitchFamily="34" charset="0"/>
              </a:defRPr>
            </a:lvl3pPr>
            <a:lvl4pPr marL="1068388" indent="-280988">
              <a:buFont typeface="Arial" panose="020B0604020202020204" pitchFamily="34" charset="0"/>
              <a:buChar char="•"/>
              <a:tabLst/>
              <a:defRPr sz="1600">
                <a:solidFill>
                  <a:srgbClr val="E4ECED"/>
                </a:solidFill>
                <a:latin typeface="Tahoma" panose="020B0604030504040204" pitchFamily="34" charset="0"/>
                <a:ea typeface="Tahoma" panose="020B0604030504040204" pitchFamily="34" charset="0"/>
                <a:cs typeface="Tahoma" panose="020B0604030504040204" pitchFamily="34" charset="0"/>
              </a:defRPr>
            </a:lvl4pPr>
            <a:lvl5pPr marL="1422400" indent="-282575">
              <a:buFont typeface="Arial" panose="020B0604020202020204" pitchFamily="34" charset="0"/>
              <a:buChar char="•"/>
              <a:tabLst/>
              <a:defRPr sz="1600">
                <a:solidFill>
                  <a:srgbClr val="E4ECED"/>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5">
            <a:extLst>
              <a:ext uri="{FF2B5EF4-FFF2-40B4-BE49-F238E27FC236}">
                <a16:creationId xmlns:a16="http://schemas.microsoft.com/office/drawing/2014/main" id="{52BEE3AD-B3CB-8794-8B1A-29202E900942}"/>
              </a:ext>
            </a:extLst>
          </p:cNvPr>
          <p:cNvSpPr>
            <a:spLocks noGrp="1"/>
          </p:cNvSpPr>
          <p:nvPr>
            <p:ph type="sldNum" sz="quarter" idx="4"/>
          </p:nvPr>
        </p:nvSpPr>
        <p:spPr>
          <a:xfrm>
            <a:off x="11569472" y="221461"/>
            <a:ext cx="512504" cy="215444"/>
          </a:xfrm>
          <a:prstGeom prst="rect">
            <a:avLst/>
          </a:prstGeom>
        </p:spPr>
        <p:txBody>
          <a:bodyPr vert="horz" lIns="91440" tIns="45720" rIns="91440" bIns="45720" rtlCol="0" anchor="ctr"/>
          <a:lstStyle>
            <a:lvl1pPr algn="r">
              <a:defRPr kumimoji="1" lang="en-US" sz="700" b="1" i="0" kern="0" spc="50" smtClean="0">
                <a:solidFill>
                  <a:srgbClr val="25283D"/>
                </a:solidFill>
                <a:latin typeface="Tahoma" panose="020B0604030504040204" pitchFamily="34" charset="0"/>
                <a:ea typeface="Tahoma" panose="020B0604030504040204" pitchFamily="34" charset="0"/>
                <a:cs typeface="Tahoma" panose="020B060403050404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1974575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_Thank you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A69924-CAE9-3170-CE9A-40AC0C1613A2}"/>
              </a:ext>
              <a:ext uri="{C183D7F6-B498-43B3-948B-1728B52AA6E4}">
                <adec:decorative xmlns:adec="http://schemas.microsoft.com/office/drawing/2017/decorative" val="1"/>
              </a:ext>
            </a:extLst>
          </p:cNvPr>
          <p:cNvSpPr/>
          <p:nvPr userDrawn="1"/>
        </p:nvSpPr>
        <p:spPr>
          <a:xfrm>
            <a:off x="0" y="-17795"/>
            <a:ext cx="12192000" cy="6892955"/>
          </a:xfrm>
          <a:prstGeom prst="rect">
            <a:avLst/>
          </a:prstGeom>
          <a:solidFill>
            <a:srgbClr val="E4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a:extLst>
              <a:ext uri="{FF2B5EF4-FFF2-40B4-BE49-F238E27FC236}">
                <a16:creationId xmlns:a16="http://schemas.microsoft.com/office/drawing/2014/main" id="{B3E239FE-8260-BC26-FDF4-45509131C54D}"/>
              </a:ext>
            </a:extLst>
          </p:cNvPr>
          <p:cNvSpPr>
            <a:spLocks noGrp="1"/>
          </p:cNvSpPr>
          <p:nvPr>
            <p:ph type="title"/>
          </p:nvPr>
        </p:nvSpPr>
        <p:spPr>
          <a:xfrm>
            <a:off x="5022574" y="1196712"/>
            <a:ext cx="6786876" cy="1654428"/>
          </a:xfrm>
          <a:prstGeom prst="rect">
            <a:avLst/>
          </a:prstGeom>
        </p:spPr>
        <p:txBody>
          <a:bodyPr/>
          <a:lstStyle>
            <a:lvl1pPr marL="0" marR="0" indent="0" algn="l" defTabSz="1219170" rtl="0" eaLnBrk="1" fontAlgn="auto" latinLnBrk="0" hangingPunct="1">
              <a:lnSpc>
                <a:spcPct val="90000"/>
              </a:lnSpc>
              <a:spcBef>
                <a:spcPct val="0"/>
              </a:spcBef>
              <a:spcAft>
                <a:spcPts val="0"/>
              </a:spcAft>
              <a:buClrTx/>
              <a:buSzTx/>
              <a:buFontTx/>
              <a:buNone/>
              <a:tabLst/>
              <a:defRPr sz="5400">
                <a:solidFill>
                  <a:srgbClr val="25283D"/>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3AAA877-BFD6-245D-0712-4BF7B6BF2171}"/>
              </a:ext>
            </a:extLst>
          </p:cNvPr>
          <p:cNvSpPr>
            <a:spLocks noGrp="1"/>
          </p:cNvSpPr>
          <p:nvPr>
            <p:ph type="body" sz="quarter" idx="10"/>
          </p:nvPr>
        </p:nvSpPr>
        <p:spPr>
          <a:xfrm>
            <a:off x="5022574" y="3250851"/>
            <a:ext cx="6786876" cy="855663"/>
          </a:xfrm>
          <a:prstGeom prst="rect">
            <a:avLst/>
          </a:prstGeom>
        </p:spPr>
        <p:txBody>
          <a:bodyPr/>
          <a:lstStyle>
            <a:lvl1pPr marL="0" indent="0">
              <a:buNone/>
              <a:defRPr sz="2400">
                <a:solidFill>
                  <a:srgbClr val="25283D"/>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a:t>
            </a:r>
            <a:endParaRPr lang="en-CA"/>
          </a:p>
        </p:txBody>
      </p:sp>
      <p:pic>
        <p:nvPicPr>
          <p:cNvPr id="9" name="Picture 8" descr="National Housing Strategy logo, Symbol of the Government of Canada, and &#10;Canada Mortgage and Housing Corporation logo.">
            <a:extLst>
              <a:ext uri="{FF2B5EF4-FFF2-40B4-BE49-F238E27FC236}">
                <a16:creationId xmlns:a16="http://schemas.microsoft.com/office/drawing/2014/main" id="{82171508-9EF2-876C-EC63-9E6FC86172C7}"/>
              </a:ext>
            </a:extLst>
          </p:cNvPr>
          <p:cNvPicPr>
            <a:picLocks noChangeAspect="1"/>
          </p:cNvPicPr>
          <p:nvPr userDrawn="1"/>
        </p:nvPicPr>
        <p:blipFill>
          <a:blip r:embed="rId2"/>
          <a:srcRect/>
          <a:stretch/>
        </p:blipFill>
        <p:spPr>
          <a:xfrm>
            <a:off x="-15054" y="4256156"/>
            <a:ext cx="12222016" cy="2619004"/>
          </a:xfrm>
          <a:prstGeom prst="rect">
            <a:avLst/>
          </a:prstGeom>
        </p:spPr>
      </p:pic>
    </p:spTree>
    <p:extLst>
      <p:ext uri="{BB962C8B-B14F-4D97-AF65-F5344CB8AC3E}">
        <p14:creationId xmlns:p14="http://schemas.microsoft.com/office/powerpoint/2010/main" val="329711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D36F-D7BE-0335-0EE5-25A23018F9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50020B-2F6E-B994-9D93-101B67131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01E162-A8B4-CC2D-E00C-564C1234A697}"/>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5" name="Footer Placeholder 4">
            <a:extLst>
              <a:ext uri="{FF2B5EF4-FFF2-40B4-BE49-F238E27FC236}">
                <a16:creationId xmlns:a16="http://schemas.microsoft.com/office/drawing/2014/main" id="{F2165751-74B4-75BA-6874-04D5E90482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4CC76B3-6211-DE61-FB27-A496F084CE49}"/>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2374424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3">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FDC9698-77FE-502A-55EE-98ECF5AF5800}"/>
              </a:ext>
            </a:extLst>
          </p:cNvPr>
          <p:cNvSpPr/>
          <p:nvPr userDrawn="1"/>
        </p:nvSpPr>
        <p:spPr>
          <a:xfrm>
            <a:off x="0" y="-17795"/>
            <a:ext cx="6863938" cy="6875795"/>
          </a:xfrm>
          <a:prstGeom prst="rect">
            <a:avLst/>
          </a:prstGeom>
          <a:solidFill>
            <a:srgbClr val="252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a:extLst>
              <a:ext uri="{FF2B5EF4-FFF2-40B4-BE49-F238E27FC236}">
                <a16:creationId xmlns:a16="http://schemas.microsoft.com/office/drawing/2014/main" id="{F3487234-F16C-8A7C-4881-40DC10D73A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179"/>
            <a:ext cx="12192000" cy="693957"/>
          </a:xfrm>
          <a:prstGeom prst="rect">
            <a:avLst/>
          </a:prstGeom>
        </p:spPr>
      </p:pic>
      <p:sp>
        <p:nvSpPr>
          <p:cNvPr id="9" name="Title 1">
            <a:extLst>
              <a:ext uri="{FF2B5EF4-FFF2-40B4-BE49-F238E27FC236}">
                <a16:creationId xmlns:a16="http://schemas.microsoft.com/office/drawing/2014/main" id="{504AD54F-165F-31C8-A4CD-60A86C365A5F}"/>
              </a:ext>
            </a:extLst>
          </p:cNvPr>
          <p:cNvSpPr>
            <a:spLocks noGrp="1"/>
          </p:cNvSpPr>
          <p:nvPr>
            <p:ph type="title" hasCustomPrompt="1"/>
          </p:nvPr>
        </p:nvSpPr>
        <p:spPr>
          <a:xfrm>
            <a:off x="864498" y="1337519"/>
            <a:ext cx="4648279" cy="2453085"/>
          </a:xfrm>
          <a:prstGeom prst="rect">
            <a:avLst/>
          </a:prstGeom>
        </p:spPr>
        <p:txBody>
          <a:bodyPr/>
          <a:lstStyle>
            <a:lvl1pPr>
              <a:defRPr sz="5400">
                <a:solidFill>
                  <a:srgbClr val="E4ECED"/>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section title</a:t>
            </a:r>
            <a:endParaRPr lang="en-CA"/>
          </a:p>
        </p:txBody>
      </p:sp>
      <p:sp>
        <p:nvSpPr>
          <p:cNvPr id="10" name="Text Placeholder 7">
            <a:extLst>
              <a:ext uri="{FF2B5EF4-FFF2-40B4-BE49-F238E27FC236}">
                <a16:creationId xmlns:a16="http://schemas.microsoft.com/office/drawing/2014/main" id="{E05986A1-2575-D947-9B62-76B4B1B36E21}"/>
              </a:ext>
            </a:extLst>
          </p:cNvPr>
          <p:cNvSpPr>
            <a:spLocks noGrp="1"/>
          </p:cNvSpPr>
          <p:nvPr>
            <p:ph type="body" sz="quarter" idx="11" hasCustomPrompt="1"/>
          </p:nvPr>
        </p:nvSpPr>
        <p:spPr>
          <a:xfrm>
            <a:off x="864498" y="3902631"/>
            <a:ext cx="4648279" cy="1143194"/>
          </a:xfrm>
          <a:prstGeom prst="rect">
            <a:avLst/>
          </a:prstGeom>
        </p:spPr>
        <p:txBody>
          <a:bodyPr/>
          <a:lstStyle>
            <a:lvl1pPr marL="0" indent="0">
              <a:buNone/>
              <a:defRPr sz="2400">
                <a:solidFill>
                  <a:srgbClr val="E4ECED"/>
                </a:solidFill>
                <a:latin typeface="Tahoma" panose="020B0604030504040204" pitchFamily="34" charset="0"/>
                <a:ea typeface="Tahoma" panose="020B0604030504040204" pitchFamily="34" charset="0"/>
                <a:cs typeface="Tahoma" panose="020B0604030504040204" pitchFamily="34" charset="0"/>
              </a:defRPr>
            </a:lvl1pPr>
          </a:lstStyle>
          <a:p>
            <a:pPr lvl="0"/>
            <a:r>
              <a:rPr lang="en-CA"/>
              <a:t>Click to add section subtitle</a:t>
            </a:r>
          </a:p>
        </p:txBody>
      </p:sp>
      <p:sp>
        <p:nvSpPr>
          <p:cNvPr id="30" name="Picture Placeholder 29">
            <a:extLst>
              <a:ext uri="{FF2B5EF4-FFF2-40B4-BE49-F238E27FC236}">
                <a16:creationId xmlns:a16="http://schemas.microsoft.com/office/drawing/2014/main" id="{0BB7997C-A1A3-8620-CC6C-29BF9D70E578}"/>
              </a:ext>
            </a:extLst>
          </p:cNvPr>
          <p:cNvSpPr>
            <a:spLocks noGrp="1"/>
          </p:cNvSpPr>
          <p:nvPr>
            <p:ph type="pic" sz="quarter" idx="10"/>
          </p:nvPr>
        </p:nvSpPr>
        <p:spPr>
          <a:xfrm>
            <a:off x="6863938" y="676161"/>
            <a:ext cx="5328062" cy="6176269"/>
          </a:xfrm>
          <a:prstGeom prst="rect">
            <a:avLst/>
          </a:prstGeom>
        </p:spPr>
        <p:txBody>
          <a:bodyPr/>
          <a:lstStyle>
            <a:lvl1pPr marL="0" indent="0">
              <a:buNone/>
              <a:defRPr/>
            </a:lvl1pPr>
          </a:lstStyle>
          <a:p>
            <a:endParaRPr lang="en-CA"/>
          </a:p>
        </p:txBody>
      </p:sp>
    </p:spTree>
    <p:extLst>
      <p:ext uri="{BB962C8B-B14F-4D97-AF65-F5344CB8AC3E}">
        <p14:creationId xmlns:p14="http://schemas.microsoft.com/office/powerpoint/2010/main" val="2781435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ov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F2EDE-DAC7-754F-A90E-AB450C74A6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Content Placeholder 14">
            <a:extLst>
              <a:ext uri="{FF2B5EF4-FFF2-40B4-BE49-F238E27FC236}">
                <a16:creationId xmlns:a16="http://schemas.microsoft.com/office/drawing/2014/main" id="{1AF296C1-1D8B-A741-B7C3-BFF961DA4B08}"/>
              </a:ext>
            </a:extLst>
          </p:cNvPr>
          <p:cNvSpPr>
            <a:spLocks noGrp="1"/>
          </p:cNvSpPr>
          <p:nvPr>
            <p:ph sz="quarter" idx="10" hasCustomPrompt="1"/>
          </p:nvPr>
        </p:nvSpPr>
        <p:spPr>
          <a:xfrm>
            <a:off x="1612831" y="946035"/>
            <a:ext cx="3405745" cy="1193114"/>
          </a:xfrm>
          <a:prstGeom prst="rect">
            <a:avLst/>
          </a:prstGeom>
        </p:spPr>
        <p:txBody>
          <a:bodyPr/>
          <a:lstStyle>
            <a:lvl1pPr marL="0" indent="0">
              <a:buFontTx/>
              <a:buNone/>
              <a:defRPr sz="4400" b="1">
                <a:gradFill>
                  <a:gsLst>
                    <a:gs pos="0">
                      <a:srgbClr val="00093A"/>
                    </a:gs>
                    <a:gs pos="99000">
                      <a:srgbClr val="DA291C"/>
                    </a:gs>
                  </a:gsLst>
                  <a:lin ang="14400000" scaled="0"/>
                </a:gradFill>
              </a:defRPr>
            </a:lvl1pPr>
            <a:lvl2pPr marL="609585" indent="0">
              <a:buFontTx/>
              <a:buNone/>
              <a:defRPr/>
            </a:lvl2pPr>
          </a:lstStyle>
          <a:p>
            <a:pPr lvl="0"/>
            <a:r>
              <a:rPr lang="en-US" dirty="0"/>
              <a:t>Edit Master text styles</a:t>
            </a:r>
          </a:p>
        </p:txBody>
      </p:sp>
      <p:pic>
        <p:nvPicPr>
          <p:cNvPr id="11" name="Picture 10">
            <a:extLst>
              <a:ext uri="{FF2B5EF4-FFF2-40B4-BE49-F238E27FC236}">
                <a16:creationId xmlns:a16="http://schemas.microsoft.com/office/drawing/2014/main" id="{67F097A7-CD7D-7E4A-B89B-43167C99DC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918" b="4918"/>
          <a:stretch/>
        </p:blipFill>
        <p:spPr>
          <a:xfrm>
            <a:off x="0" y="5637321"/>
            <a:ext cx="12224424" cy="1220680"/>
          </a:xfrm>
          <a:prstGeom prst="rect">
            <a:avLst/>
          </a:prstGeom>
        </p:spPr>
      </p:pic>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p:nvPr>
        </p:nvSpPr>
        <p:spPr>
          <a:xfrm>
            <a:off x="1621478" y="2426270"/>
            <a:ext cx="3459585"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edit Master text styles</a:t>
            </a:r>
          </a:p>
        </p:txBody>
      </p:sp>
    </p:spTree>
    <p:extLst>
      <p:ext uri="{BB962C8B-B14F-4D97-AF65-F5344CB8AC3E}">
        <p14:creationId xmlns:p14="http://schemas.microsoft.com/office/powerpoint/2010/main" val="4289420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Use your own photo 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9" name="Picture Placeholder 8">
            <a:extLst>
              <a:ext uri="{FF2B5EF4-FFF2-40B4-BE49-F238E27FC236}">
                <a16:creationId xmlns:a16="http://schemas.microsoft.com/office/drawing/2014/main" id="{CBFD2603-60FD-110F-6AD3-B877FAEBCEC0}"/>
              </a:ext>
              <a:ext uri="{C183D7F6-B498-43B3-948B-1728B52AA6E4}">
                <adec:decorative xmlns:adec="http://schemas.microsoft.com/office/drawing/2017/decorative" val="1"/>
              </a:ext>
            </a:extLst>
          </p:cNvPr>
          <p:cNvSpPr>
            <a:spLocks noGrp="1"/>
          </p:cNvSpPr>
          <p:nvPr>
            <p:ph type="pic" sz="quarter" idx="13"/>
          </p:nvPr>
        </p:nvSpPr>
        <p:spPr>
          <a:xfrm>
            <a:off x="5448300" y="0"/>
            <a:ext cx="6743700" cy="5734050"/>
          </a:xfrm>
          <a:prstGeom prst="rect">
            <a:avLst/>
          </a:prstGeom>
        </p:spPr>
        <p:txBody>
          <a:bodyPr/>
          <a:lstStyle/>
          <a:p>
            <a:endParaRPr lang="en-US"/>
          </a:p>
        </p:txBody>
      </p:sp>
      <p:sp>
        <p:nvSpPr>
          <p:cNvPr id="6" name="Title 3">
            <a:extLst>
              <a:ext uri="{FF2B5EF4-FFF2-40B4-BE49-F238E27FC236}">
                <a16:creationId xmlns:a16="http://schemas.microsoft.com/office/drawing/2014/main" id="{0555BEE5-43DE-628D-C356-A9F59A3C9B9A}"/>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1913960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B6C-8618-8A43-8937-2869728DC084}"/>
              </a:ext>
            </a:extLst>
          </p:cNvPr>
          <p:cNvSpPr>
            <a:spLocks noGrp="1"/>
          </p:cNvSpPr>
          <p:nvPr>
            <p:ph type="ctrTitle"/>
          </p:nvPr>
        </p:nvSpPr>
        <p:spPr>
          <a:xfrm>
            <a:off x="681110" y="589456"/>
            <a:ext cx="9481992" cy="944436"/>
          </a:xfrm>
        </p:spPr>
        <p:txBody>
          <a:bodyPr anchor="t" anchorCtr="0">
            <a:normAutofit/>
          </a:bodyPr>
          <a:lstStyle>
            <a:lvl1pPr algn="l">
              <a:defRPr sz="5400" b="1">
                <a:solidFill>
                  <a:srgbClr val="005172"/>
                </a:solidFill>
              </a:defRPr>
            </a:lvl1pPr>
          </a:lstStyle>
          <a:p>
            <a:r>
              <a:rPr lang="en-US"/>
              <a:t>Click to edit Master title style</a:t>
            </a:r>
          </a:p>
        </p:txBody>
      </p:sp>
      <p:sp>
        <p:nvSpPr>
          <p:cNvPr id="3" name="Subtitle 2">
            <a:extLst>
              <a:ext uri="{FF2B5EF4-FFF2-40B4-BE49-F238E27FC236}">
                <a16:creationId xmlns:a16="http://schemas.microsoft.com/office/drawing/2014/main" id="{C5124711-D7FC-7F4E-A097-B0174EC1E7F1}"/>
              </a:ext>
            </a:extLst>
          </p:cNvPr>
          <p:cNvSpPr>
            <a:spLocks noGrp="1"/>
          </p:cNvSpPr>
          <p:nvPr>
            <p:ph type="subTitle" idx="1"/>
          </p:nvPr>
        </p:nvSpPr>
        <p:spPr>
          <a:xfrm>
            <a:off x="681110" y="1533892"/>
            <a:ext cx="4735488" cy="944436"/>
          </a:xfrm>
        </p:spPr>
        <p:txBody>
          <a:bodyPr/>
          <a:lstStyle>
            <a:lvl1pPr marL="0" indent="0" algn="l">
              <a:buNone/>
              <a:defRPr sz="2400" b="1">
                <a:solidFill>
                  <a:srgbClr val="62656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lide Number Placeholder 5">
            <a:extLst>
              <a:ext uri="{FF2B5EF4-FFF2-40B4-BE49-F238E27FC236}">
                <a16:creationId xmlns:a16="http://schemas.microsoft.com/office/drawing/2014/main" id="{CD3DAA3B-F2D8-194B-B56A-3BE324DFA7FE}"/>
              </a:ext>
            </a:extLst>
          </p:cNvPr>
          <p:cNvSpPr>
            <a:spLocks noGrp="1"/>
          </p:cNvSpPr>
          <p:nvPr>
            <p:ph type="sldNum" sz="quarter" idx="4"/>
          </p:nvPr>
        </p:nvSpPr>
        <p:spPr>
          <a:xfrm>
            <a:off x="11592607" y="6297487"/>
            <a:ext cx="359422" cy="323779"/>
          </a:xfrm>
          <a:prstGeom prst="rect">
            <a:avLst/>
          </a:prstGeom>
        </p:spPr>
        <p:txBody>
          <a:bodyPr vert="horz" lIns="91440" tIns="45720" rIns="91440" bIns="45720" rtlCol="0" anchor="ctr"/>
          <a:lstStyle>
            <a:lvl1pPr algn="r">
              <a:defRPr kumimoji="1" lang="en-US" sz="7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56775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ctoria">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5981D627-19A1-2747-9F7C-B066DDB20B4E}"/>
              </a:ext>
            </a:extLst>
          </p:cNvPr>
          <p:cNvPicPr>
            <a:picLocks noChangeAspect="1"/>
          </p:cNvPicPr>
          <p:nvPr userDrawn="1"/>
        </p:nvPicPr>
        <p:blipFill>
          <a:blip r:embed="rId2"/>
          <a:stretch>
            <a:fillRect/>
          </a:stretch>
        </p:blipFill>
        <p:spPr>
          <a:xfrm>
            <a:off x="655281" y="0"/>
            <a:ext cx="4109300" cy="5795166"/>
          </a:xfrm>
          <a:prstGeom prst="rect">
            <a:avLst/>
          </a:prstGeom>
        </p:spPr>
      </p:pic>
      <p:sp>
        <p:nvSpPr>
          <p:cNvPr id="12" name="TextBox 11">
            <a:extLst>
              <a:ext uri="{FF2B5EF4-FFF2-40B4-BE49-F238E27FC236}">
                <a16:creationId xmlns:a16="http://schemas.microsoft.com/office/drawing/2014/main" id="{3E77DC92-3AA7-9344-84F7-BBCD16CC28DF}"/>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pic>
        <p:nvPicPr>
          <p:cNvPr id="10" name="Picture 9">
            <a:extLst>
              <a:ext uri="{FF2B5EF4-FFF2-40B4-BE49-F238E27FC236}">
                <a16:creationId xmlns:a16="http://schemas.microsoft.com/office/drawing/2014/main" id="{B1F558ED-E0AC-5F4C-9236-72B8EF8CADCF}"/>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1" name="Subtitle 2">
            <a:extLst>
              <a:ext uri="{FF2B5EF4-FFF2-40B4-BE49-F238E27FC236}">
                <a16:creationId xmlns:a16="http://schemas.microsoft.com/office/drawing/2014/main" id="{B7F04639-B627-8844-A6C0-AEC5FFF885BA}"/>
              </a:ext>
            </a:extLst>
          </p:cNvPr>
          <p:cNvSpPr>
            <a:spLocks noGrp="1"/>
          </p:cNvSpPr>
          <p:nvPr>
            <p:ph type="subTitle" idx="1"/>
          </p:nvPr>
        </p:nvSpPr>
        <p:spPr>
          <a:xfrm>
            <a:off x="1013521" y="1156643"/>
            <a:ext cx="3169996" cy="4482154"/>
          </a:xfrm>
          <a:prstGeom prst="rect">
            <a:avLst/>
          </a:prstGeom>
        </p:spPr>
        <p:txBody>
          <a:bodyPr>
            <a:normAutofit/>
          </a:bodyPr>
          <a:lstStyle>
            <a:lvl1pPr marL="0" indent="0" algn="l">
              <a:lnSpc>
                <a:spcPts val="4200"/>
              </a:lnSpc>
              <a:buNone/>
              <a:defRPr sz="45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273D247A-8A4E-0B4A-BA3F-7B73C87263D1}"/>
              </a:ext>
            </a:extLst>
          </p:cNvPr>
          <p:cNvCxnSpPr/>
          <p:nvPr userDrawn="1"/>
        </p:nvCxnSpPr>
        <p:spPr>
          <a:xfrm>
            <a:off x="1117600" y="950829"/>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4CC5BD-E672-0640-877D-D17EE671A00E}"/>
              </a:ext>
            </a:extLst>
          </p:cNvPr>
          <p:cNvCxnSpPr/>
          <p:nvPr userDrawn="1"/>
        </p:nvCxnSpPr>
        <p:spPr>
          <a:xfrm>
            <a:off x="1117600" y="4843368"/>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468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ctoria 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C5AC74D-EA18-CD4A-9328-51077FA0E221}"/>
              </a:ext>
            </a:extLst>
          </p:cNvPr>
          <p:cNvPicPr>
            <a:picLocks noChangeAspect="1"/>
          </p:cNvPicPr>
          <p:nvPr userDrawn="1"/>
        </p:nvPicPr>
        <p:blipFill>
          <a:blip r:embed="rId2"/>
          <a:stretch>
            <a:fillRect/>
          </a:stretch>
        </p:blipFill>
        <p:spPr>
          <a:xfrm>
            <a:off x="655678" y="-1471"/>
            <a:ext cx="4115574" cy="5804015"/>
          </a:xfrm>
          <a:prstGeom prst="rect">
            <a:avLst/>
          </a:prstGeom>
        </p:spPr>
      </p:pic>
      <p:cxnSp>
        <p:nvCxnSpPr>
          <p:cNvPr id="16" name="Straight Connector 15">
            <a:extLst>
              <a:ext uri="{FF2B5EF4-FFF2-40B4-BE49-F238E27FC236}">
                <a16:creationId xmlns:a16="http://schemas.microsoft.com/office/drawing/2014/main" id="{273D247A-8A4E-0B4A-BA3F-7B73C87263D1}"/>
              </a:ext>
            </a:extLst>
          </p:cNvPr>
          <p:cNvCxnSpPr/>
          <p:nvPr userDrawn="1"/>
        </p:nvCxnSpPr>
        <p:spPr>
          <a:xfrm>
            <a:off x="1117600" y="950829"/>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4CC5BD-E672-0640-877D-D17EE671A00E}"/>
              </a:ext>
            </a:extLst>
          </p:cNvPr>
          <p:cNvCxnSpPr/>
          <p:nvPr userDrawn="1"/>
        </p:nvCxnSpPr>
        <p:spPr>
          <a:xfrm>
            <a:off x="1117600" y="4843368"/>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B7F04639-B627-8844-A6C0-AEC5FFF885BA}"/>
              </a:ext>
            </a:extLst>
          </p:cNvPr>
          <p:cNvSpPr>
            <a:spLocks noGrp="1"/>
          </p:cNvSpPr>
          <p:nvPr>
            <p:ph type="subTitle" idx="1"/>
          </p:nvPr>
        </p:nvSpPr>
        <p:spPr>
          <a:xfrm>
            <a:off x="1013521" y="1156643"/>
            <a:ext cx="3169996" cy="4482154"/>
          </a:xfrm>
          <a:prstGeom prst="rect">
            <a:avLst/>
          </a:prstGeom>
        </p:spPr>
        <p:txBody>
          <a:bodyPr>
            <a:normAutofit/>
          </a:bodyPr>
          <a:lstStyle>
            <a:lvl1pPr marL="0" indent="0" algn="l">
              <a:lnSpc>
                <a:spcPts val="4200"/>
              </a:lnSpc>
              <a:buNone/>
              <a:defRPr sz="45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A7732D8D-1FD3-834B-A8A2-2D13DE135DEE}"/>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2" name="Slide Number Placeholder 5">
            <a:extLst>
              <a:ext uri="{FF2B5EF4-FFF2-40B4-BE49-F238E27FC236}">
                <a16:creationId xmlns:a16="http://schemas.microsoft.com/office/drawing/2014/main" id="{DF4E2569-9AC5-034F-A86F-9122CB1A38F1}"/>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pic>
        <p:nvPicPr>
          <p:cNvPr id="9" name="Picture 8">
            <a:extLst>
              <a:ext uri="{FF2B5EF4-FFF2-40B4-BE49-F238E27FC236}">
                <a16:creationId xmlns:a16="http://schemas.microsoft.com/office/drawing/2014/main" id="{8E9112F4-4942-CB43-9CD4-35CF33ABF145}"/>
              </a:ext>
            </a:extLst>
          </p:cNvPr>
          <p:cNvPicPr>
            <a:picLocks noChangeAspect="1"/>
          </p:cNvPicPr>
          <p:nvPr userDrawn="1"/>
        </p:nvPicPr>
        <p:blipFill>
          <a:blip r:embed="rId3"/>
          <a:stretch>
            <a:fillRect/>
          </a:stretch>
        </p:blipFill>
        <p:spPr>
          <a:xfrm>
            <a:off x="11096882" y="6534221"/>
            <a:ext cx="228600" cy="101600"/>
          </a:xfrm>
          <a:prstGeom prst="rect">
            <a:avLst/>
          </a:prstGeom>
        </p:spPr>
      </p:pic>
    </p:spTree>
    <p:extLst>
      <p:ext uri="{BB962C8B-B14F-4D97-AF65-F5344CB8AC3E}">
        <p14:creationId xmlns:p14="http://schemas.microsoft.com/office/powerpoint/2010/main" val="143561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C59301A-4A31-144B-A36F-593A13CA5F9F}"/>
              </a:ext>
            </a:extLst>
          </p:cNvPr>
          <p:cNvPicPr>
            <a:picLocks noChangeAspect="1"/>
          </p:cNvPicPr>
          <p:nvPr userDrawn="1"/>
        </p:nvPicPr>
        <p:blipFill>
          <a:blip r:embed="rId2"/>
          <a:stretch>
            <a:fillRect/>
          </a:stretch>
        </p:blipFill>
        <p:spPr>
          <a:xfrm>
            <a:off x="655281" y="0"/>
            <a:ext cx="4109300" cy="5795167"/>
          </a:xfrm>
          <a:prstGeom prst="rect">
            <a:avLst/>
          </a:prstGeom>
        </p:spPr>
      </p:pic>
      <p:pic>
        <p:nvPicPr>
          <p:cNvPr id="12" name="Picture 11">
            <a:extLst>
              <a:ext uri="{FF2B5EF4-FFF2-40B4-BE49-F238E27FC236}">
                <a16:creationId xmlns:a16="http://schemas.microsoft.com/office/drawing/2014/main" id="{07F4FB76-3C03-E34B-989A-0AE81F296485}"/>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3" name="TextBox 12">
            <a:extLst>
              <a:ext uri="{FF2B5EF4-FFF2-40B4-BE49-F238E27FC236}">
                <a16:creationId xmlns:a16="http://schemas.microsoft.com/office/drawing/2014/main" id="{585D71F5-7697-4449-A9BD-3B16F6F9BDF6}"/>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4" name="Slide Number Placeholder 5">
            <a:extLst>
              <a:ext uri="{FF2B5EF4-FFF2-40B4-BE49-F238E27FC236}">
                <a16:creationId xmlns:a16="http://schemas.microsoft.com/office/drawing/2014/main" id="{FE74BC38-5318-D242-A6C6-1B534AB4BE6E}"/>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cxnSp>
        <p:nvCxnSpPr>
          <p:cNvPr id="10" name="Straight Connector 9">
            <a:extLst>
              <a:ext uri="{FF2B5EF4-FFF2-40B4-BE49-F238E27FC236}">
                <a16:creationId xmlns:a16="http://schemas.microsoft.com/office/drawing/2014/main" id="{6EEE438E-1211-BA46-9DA1-709844460644}"/>
              </a:ext>
            </a:extLst>
          </p:cNvPr>
          <p:cNvCxnSpPr/>
          <p:nvPr userDrawn="1"/>
        </p:nvCxnSpPr>
        <p:spPr>
          <a:xfrm>
            <a:off x="1117600" y="2779629"/>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19492C2-B33E-7A4A-9343-6DFC37E2ECCF}"/>
              </a:ext>
            </a:extLst>
          </p:cNvPr>
          <p:cNvCxnSpPr/>
          <p:nvPr userDrawn="1"/>
        </p:nvCxnSpPr>
        <p:spPr>
          <a:xfrm>
            <a:off x="1117600" y="4328902"/>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82066DD8-A821-E444-9E1A-398DB4548380}"/>
              </a:ext>
            </a:extLst>
          </p:cNvPr>
          <p:cNvSpPr>
            <a:spLocks noGrp="1"/>
          </p:cNvSpPr>
          <p:nvPr>
            <p:ph type="ctrTitle"/>
          </p:nvPr>
        </p:nvSpPr>
        <p:spPr>
          <a:xfrm>
            <a:off x="1015924" y="1136316"/>
            <a:ext cx="3169996" cy="1506747"/>
          </a:xfrm>
          <a:prstGeom prst="rect">
            <a:avLst/>
          </a:prstGeom>
        </p:spPr>
        <p:txBody>
          <a:bodyPr anchor="t" anchorCtr="0">
            <a:noAutofit/>
          </a:bodyPr>
          <a:lstStyle>
            <a:lvl1pPr algn="l">
              <a:lnSpc>
                <a:spcPts val="4200"/>
              </a:lnSpc>
              <a:defRPr sz="4500" b="1">
                <a:solidFill>
                  <a:schemeClr val="bg1"/>
                </a:solidFill>
                <a:latin typeface="+mn-lt"/>
              </a:defRPr>
            </a:lvl1pPr>
          </a:lstStyle>
          <a:p>
            <a:r>
              <a:rPr lang="en-US"/>
              <a:t>Click to edit Master title style</a:t>
            </a:r>
          </a:p>
        </p:txBody>
      </p:sp>
      <p:sp>
        <p:nvSpPr>
          <p:cNvPr id="16" name="Subtitle 2">
            <a:extLst>
              <a:ext uri="{FF2B5EF4-FFF2-40B4-BE49-F238E27FC236}">
                <a16:creationId xmlns:a16="http://schemas.microsoft.com/office/drawing/2014/main" id="{2C0901A2-DF6F-9941-8D55-4ED30C2521C5}"/>
              </a:ext>
            </a:extLst>
          </p:cNvPr>
          <p:cNvSpPr>
            <a:spLocks noGrp="1"/>
          </p:cNvSpPr>
          <p:nvPr>
            <p:ph type="subTitle" idx="1"/>
          </p:nvPr>
        </p:nvSpPr>
        <p:spPr>
          <a:xfrm>
            <a:off x="1013521" y="2978316"/>
            <a:ext cx="3169996" cy="1100056"/>
          </a:xfrm>
          <a:prstGeom prst="rect">
            <a:avLst/>
          </a:prstGeom>
        </p:spPr>
        <p:txBody>
          <a:bodyPr>
            <a:normAutofit/>
          </a:bodyPr>
          <a:lstStyle>
            <a:lvl1pPr marL="0" indent="0" algn="l">
              <a:lnSpc>
                <a:spcPts val="4200"/>
              </a:lnSpc>
              <a:buNone/>
              <a:defRPr sz="45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5633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FB231-47F4-2E44-8EC0-08C75A8EAE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375299D-9B79-5047-B7C8-33B0A67F3800}"/>
              </a:ext>
            </a:extLst>
          </p:cNvPr>
          <p:cNvSpPr>
            <a:spLocks noGrp="1"/>
          </p:cNvSpPr>
          <p:nvPr>
            <p:ph type="body" sz="quarter" idx="10"/>
          </p:nvPr>
        </p:nvSpPr>
        <p:spPr>
          <a:xfrm>
            <a:off x="1059729" y="669925"/>
            <a:ext cx="8583035" cy="4673600"/>
          </a:xfrm>
          <a:prstGeom prst="rect">
            <a:avLst/>
          </a:prstGeom>
        </p:spPr>
        <p:txBody>
          <a:bodyPr>
            <a:normAutofit/>
          </a:bodyPr>
          <a:lstStyle>
            <a:lvl1pPr marL="0" indent="0">
              <a:buFontTx/>
              <a:buNone/>
              <a:defRPr sz="4000">
                <a:solidFill>
                  <a:schemeClr val="bg1"/>
                </a:solidFill>
                <a:latin typeface="+mj-lt"/>
              </a:defRPr>
            </a:lvl1pPr>
          </a:lstStyle>
          <a:p>
            <a:pPr lvl="0"/>
            <a:r>
              <a:rPr lang="en-US"/>
              <a:t>Click to edit Master text</a:t>
            </a:r>
          </a:p>
        </p:txBody>
      </p:sp>
      <p:pic>
        <p:nvPicPr>
          <p:cNvPr id="12" name="Picture 11">
            <a:extLst>
              <a:ext uri="{FF2B5EF4-FFF2-40B4-BE49-F238E27FC236}">
                <a16:creationId xmlns:a16="http://schemas.microsoft.com/office/drawing/2014/main" id="{07F4FB76-3C03-E34B-989A-0AE81F296485}"/>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3" name="TextBox 12">
            <a:extLst>
              <a:ext uri="{FF2B5EF4-FFF2-40B4-BE49-F238E27FC236}">
                <a16:creationId xmlns:a16="http://schemas.microsoft.com/office/drawing/2014/main" id="{585D71F5-7697-4449-A9BD-3B16F6F9BDF6}"/>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4" name="Slide Number Placeholder 5">
            <a:extLst>
              <a:ext uri="{FF2B5EF4-FFF2-40B4-BE49-F238E27FC236}">
                <a16:creationId xmlns:a16="http://schemas.microsoft.com/office/drawing/2014/main" id="{FE74BC38-5318-D242-A6C6-1B534AB4BE6E}"/>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1149125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39B626-928A-D644-BA45-2BEB87D198DE}"/>
              </a:ext>
            </a:extLst>
          </p:cNvPr>
          <p:cNvPicPr>
            <a:picLocks noChangeAspect="1"/>
          </p:cNvPicPr>
          <p:nvPr userDrawn="1"/>
        </p:nvPicPr>
        <p:blipFill>
          <a:blip r:embed="rId2"/>
          <a:stretch>
            <a:fillRect/>
          </a:stretch>
        </p:blipFill>
        <p:spPr>
          <a:xfrm>
            <a:off x="-149804" y="-75413"/>
            <a:ext cx="12475872" cy="7017676"/>
          </a:xfrm>
          <a:prstGeom prst="rect">
            <a:avLst/>
          </a:prstGeom>
        </p:spPr>
      </p:pic>
      <p:sp>
        <p:nvSpPr>
          <p:cNvPr id="9" name="Text Placeholder 8">
            <a:extLst>
              <a:ext uri="{FF2B5EF4-FFF2-40B4-BE49-F238E27FC236}">
                <a16:creationId xmlns:a16="http://schemas.microsoft.com/office/drawing/2014/main" id="{2375299D-9B79-5047-B7C8-33B0A67F3800}"/>
              </a:ext>
            </a:extLst>
          </p:cNvPr>
          <p:cNvSpPr>
            <a:spLocks noGrp="1"/>
          </p:cNvSpPr>
          <p:nvPr>
            <p:ph type="body" sz="quarter" idx="10"/>
          </p:nvPr>
        </p:nvSpPr>
        <p:spPr>
          <a:xfrm>
            <a:off x="1059729" y="669925"/>
            <a:ext cx="8583035" cy="4673600"/>
          </a:xfrm>
          <a:prstGeom prst="rect">
            <a:avLst/>
          </a:prstGeom>
        </p:spPr>
        <p:txBody>
          <a:bodyPr>
            <a:normAutofit/>
          </a:bodyPr>
          <a:lstStyle>
            <a:lvl1pPr marL="0" indent="0">
              <a:buFontTx/>
              <a:buNone/>
              <a:defRPr sz="4000">
                <a:solidFill>
                  <a:schemeClr val="bg1"/>
                </a:solidFill>
                <a:latin typeface="+mj-lt"/>
              </a:defRPr>
            </a:lvl1pPr>
          </a:lstStyle>
          <a:p>
            <a:pPr lvl="0"/>
            <a:r>
              <a:rPr lang="en-US"/>
              <a:t>Click to edit Master text</a:t>
            </a:r>
          </a:p>
        </p:txBody>
      </p:sp>
      <p:pic>
        <p:nvPicPr>
          <p:cNvPr id="12" name="Picture 11">
            <a:extLst>
              <a:ext uri="{FF2B5EF4-FFF2-40B4-BE49-F238E27FC236}">
                <a16:creationId xmlns:a16="http://schemas.microsoft.com/office/drawing/2014/main" id="{07F4FB76-3C03-E34B-989A-0AE81F296485}"/>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3" name="TextBox 12">
            <a:extLst>
              <a:ext uri="{FF2B5EF4-FFF2-40B4-BE49-F238E27FC236}">
                <a16:creationId xmlns:a16="http://schemas.microsoft.com/office/drawing/2014/main" id="{585D71F5-7697-4449-A9BD-3B16F6F9BDF6}"/>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4" name="Slide Number Placeholder 5">
            <a:extLst>
              <a:ext uri="{FF2B5EF4-FFF2-40B4-BE49-F238E27FC236}">
                <a16:creationId xmlns:a16="http://schemas.microsoft.com/office/drawing/2014/main" id="{FE74BC38-5318-D242-A6C6-1B534AB4BE6E}"/>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1497372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375299D-9B79-5047-B7C8-33B0A67F3800}"/>
              </a:ext>
            </a:extLst>
          </p:cNvPr>
          <p:cNvSpPr>
            <a:spLocks noGrp="1"/>
          </p:cNvSpPr>
          <p:nvPr>
            <p:ph type="body" sz="quarter" idx="10"/>
          </p:nvPr>
        </p:nvSpPr>
        <p:spPr>
          <a:xfrm>
            <a:off x="1059729" y="669925"/>
            <a:ext cx="8583035" cy="4673600"/>
          </a:xfrm>
          <a:prstGeom prst="rect">
            <a:avLst/>
          </a:prstGeom>
        </p:spPr>
        <p:txBody>
          <a:bodyPr>
            <a:normAutofit/>
          </a:bodyPr>
          <a:lstStyle>
            <a:lvl1pPr marL="0" indent="0">
              <a:buFontTx/>
              <a:buNone/>
              <a:defRPr sz="4000">
                <a:solidFill>
                  <a:schemeClr val="bg1"/>
                </a:solidFill>
                <a:latin typeface="+mj-lt"/>
              </a:defRPr>
            </a:lvl1pPr>
          </a:lstStyle>
          <a:p>
            <a:pPr lvl="0"/>
            <a:r>
              <a:rPr lang="en-US"/>
              <a:t>Click to edit Master text</a:t>
            </a:r>
          </a:p>
        </p:txBody>
      </p:sp>
      <p:pic>
        <p:nvPicPr>
          <p:cNvPr id="12" name="Picture 11">
            <a:extLst>
              <a:ext uri="{FF2B5EF4-FFF2-40B4-BE49-F238E27FC236}">
                <a16:creationId xmlns:a16="http://schemas.microsoft.com/office/drawing/2014/main" id="{07F4FB76-3C03-E34B-989A-0AE81F296485}"/>
              </a:ext>
            </a:extLst>
          </p:cNvPr>
          <p:cNvPicPr>
            <a:picLocks noChangeAspect="1"/>
          </p:cNvPicPr>
          <p:nvPr userDrawn="1"/>
        </p:nvPicPr>
        <p:blipFill>
          <a:blip r:embed="rId2"/>
          <a:stretch>
            <a:fillRect/>
          </a:stretch>
        </p:blipFill>
        <p:spPr>
          <a:xfrm>
            <a:off x="11096882" y="6534221"/>
            <a:ext cx="228600" cy="101600"/>
          </a:xfrm>
          <a:prstGeom prst="rect">
            <a:avLst/>
          </a:prstGeom>
        </p:spPr>
      </p:pic>
      <p:sp>
        <p:nvSpPr>
          <p:cNvPr id="13" name="TextBox 12">
            <a:extLst>
              <a:ext uri="{FF2B5EF4-FFF2-40B4-BE49-F238E27FC236}">
                <a16:creationId xmlns:a16="http://schemas.microsoft.com/office/drawing/2014/main" id="{585D71F5-7697-4449-A9BD-3B16F6F9BDF6}"/>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4" name="Slide Number Placeholder 5">
            <a:extLst>
              <a:ext uri="{FF2B5EF4-FFF2-40B4-BE49-F238E27FC236}">
                <a16:creationId xmlns:a16="http://schemas.microsoft.com/office/drawing/2014/main" id="{FE74BC38-5318-D242-A6C6-1B534AB4BE6E}"/>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52633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36BD-5148-49BF-9042-3FB972BA83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FD11A46-EB07-D83A-A3E5-941F2379A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E102CA-2501-0F0A-5A66-84BFF9CD22BE}"/>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5" name="Footer Placeholder 4">
            <a:extLst>
              <a:ext uri="{FF2B5EF4-FFF2-40B4-BE49-F238E27FC236}">
                <a16:creationId xmlns:a16="http://schemas.microsoft.com/office/drawing/2014/main" id="{12B895A8-2F31-7005-88DC-69DC56ADD59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9D1F4ED-E187-FCB8-02BC-C4DD6CD15A64}"/>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1756475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5A93F25-16E4-D344-BF5D-DFE3DD74E035}"/>
              </a:ext>
            </a:extLst>
          </p:cNvPr>
          <p:cNvPicPr>
            <a:picLocks noChangeAspect="1"/>
          </p:cNvPicPr>
          <p:nvPr userDrawn="1"/>
        </p:nvPicPr>
        <p:blipFill>
          <a:blip r:embed="rId2"/>
          <a:stretch>
            <a:fillRect/>
          </a:stretch>
        </p:blipFill>
        <p:spPr>
          <a:xfrm>
            <a:off x="-80656" y="-83075"/>
            <a:ext cx="12420344" cy="6986442"/>
          </a:xfrm>
          <a:prstGeom prst="rect">
            <a:avLst/>
          </a:prstGeom>
        </p:spPr>
      </p:pic>
      <p:sp>
        <p:nvSpPr>
          <p:cNvPr id="9" name="Text Placeholder 8">
            <a:extLst>
              <a:ext uri="{FF2B5EF4-FFF2-40B4-BE49-F238E27FC236}">
                <a16:creationId xmlns:a16="http://schemas.microsoft.com/office/drawing/2014/main" id="{2375299D-9B79-5047-B7C8-33B0A67F3800}"/>
              </a:ext>
            </a:extLst>
          </p:cNvPr>
          <p:cNvSpPr>
            <a:spLocks noGrp="1"/>
          </p:cNvSpPr>
          <p:nvPr>
            <p:ph type="body" sz="quarter" idx="10"/>
          </p:nvPr>
        </p:nvSpPr>
        <p:spPr>
          <a:xfrm>
            <a:off x="1059729" y="669925"/>
            <a:ext cx="8583035" cy="4673600"/>
          </a:xfrm>
          <a:prstGeom prst="rect">
            <a:avLst/>
          </a:prstGeom>
        </p:spPr>
        <p:txBody>
          <a:bodyPr>
            <a:normAutofit/>
          </a:bodyPr>
          <a:lstStyle>
            <a:lvl1pPr marL="0" indent="0">
              <a:buFontTx/>
              <a:buNone/>
              <a:defRPr sz="4000">
                <a:solidFill>
                  <a:schemeClr val="bg1"/>
                </a:solidFill>
                <a:latin typeface="+mj-lt"/>
              </a:defRPr>
            </a:lvl1pPr>
          </a:lstStyle>
          <a:p>
            <a:pPr lvl="0"/>
            <a:r>
              <a:rPr lang="en-US"/>
              <a:t>Click to edit Master text</a:t>
            </a:r>
          </a:p>
        </p:txBody>
      </p:sp>
      <p:pic>
        <p:nvPicPr>
          <p:cNvPr id="12" name="Picture 11">
            <a:extLst>
              <a:ext uri="{FF2B5EF4-FFF2-40B4-BE49-F238E27FC236}">
                <a16:creationId xmlns:a16="http://schemas.microsoft.com/office/drawing/2014/main" id="{07F4FB76-3C03-E34B-989A-0AE81F296485}"/>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3" name="TextBox 12">
            <a:extLst>
              <a:ext uri="{FF2B5EF4-FFF2-40B4-BE49-F238E27FC236}">
                <a16:creationId xmlns:a16="http://schemas.microsoft.com/office/drawing/2014/main" id="{585D71F5-7697-4449-A9BD-3B16F6F9BDF6}"/>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4" name="Slide Number Placeholder 5">
            <a:extLst>
              <a:ext uri="{FF2B5EF4-FFF2-40B4-BE49-F238E27FC236}">
                <a16:creationId xmlns:a16="http://schemas.microsoft.com/office/drawing/2014/main" id="{FE74BC38-5318-D242-A6C6-1B534AB4BE6E}"/>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548285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35E1A1-A2B3-324D-8AAC-9608E0A9680F}"/>
              </a:ext>
            </a:extLst>
          </p:cNvPr>
          <p:cNvPicPr>
            <a:picLocks noChangeAspect="1"/>
          </p:cNvPicPr>
          <p:nvPr userDrawn="1"/>
        </p:nvPicPr>
        <p:blipFill rotWithShape="1">
          <a:blip r:embed="rId2"/>
          <a:srcRect l="6955" t="1145" r="-6955" b="28235"/>
          <a:stretch/>
        </p:blipFill>
        <p:spPr>
          <a:xfrm>
            <a:off x="-36000" y="0"/>
            <a:ext cx="7423715" cy="7056000"/>
          </a:xfrm>
          <a:prstGeom prst="rect">
            <a:avLst/>
          </a:prstGeom>
        </p:spPr>
      </p:pic>
      <p:sp>
        <p:nvSpPr>
          <p:cNvPr id="8" name="Text Placeholder 7">
            <a:extLst>
              <a:ext uri="{FF2B5EF4-FFF2-40B4-BE49-F238E27FC236}">
                <a16:creationId xmlns:a16="http://schemas.microsoft.com/office/drawing/2014/main" id="{B78E4088-3045-8B48-B999-7880980F4413}"/>
              </a:ext>
            </a:extLst>
          </p:cNvPr>
          <p:cNvSpPr>
            <a:spLocks noGrp="1"/>
          </p:cNvSpPr>
          <p:nvPr>
            <p:ph type="body" sz="quarter" idx="10"/>
          </p:nvPr>
        </p:nvSpPr>
        <p:spPr>
          <a:xfrm>
            <a:off x="7043738" y="885825"/>
            <a:ext cx="4786312" cy="1457325"/>
          </a:xfrm>
          <a:prstGeom prst="rect">
            <a:avLst/>
          </a:prstGeom>
        </p:spPr>
        <p:txBody>
          <a:bodyPr/>
          <a:lstStyle>
            <a:lvl1pPr marL="0" indent="0">
              <a:buFontTx/>
              <a:buNone/>
              <a:defRPr sz="4400">
                <a:solidFill>
                  <a:srgbClr val="007363"/>
                </a:solidFill>
                <a:latin typeface="+mj-lt"/>
              </a:defRPr>
            </a:lvl1pPr>
            <a:lvl2pPr marL="457200" indent="0">
              <a:buFontTx/>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43986D48-AF6A-3444-8D33-5CBE3F1EC810}"/>
              </a:ext>
            </a:extLst>
          </p:cNvPr>
          <p:cNvSpPr>
            <a:spLocks noGrp="1"/>
          </p:cNvSpPr>
          <p:nvPr>
            <p:ph type="body" sz="quarter" idx="11"/>
          </p:nvPr>
        </p:nvSpPr>
        <p:spPr>
          <a:xfrm>
            <a:off x="7043738" y="2543175"/>
            <a:ext cx="4914900" cy="2314575"/>
          </a:xfrm>
          <a:prstGeom prst="rect">
            <a:avLst/>
          </a:prstGeom>
        </p:spPr>
        <p:txBody>
          <a:bodyPr/>
          <a:lstStyle>
            <a:lvl1pPr marL="0" indent="0">
              <a:buFontTx/>
              <a:buNone/>
              <a:defRPr>
                <a:solidFill>
                  <a:srgbClr val="62656C"/>
                </a:solidFill>
                <a:latin typeface="+mj-lt"/>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0E4B5255-58FE-6E4C-9342-0A858A251C07}"/>
              </a:ext>
            </a:extLst>
          </p:cNvPr>
          <p:cNvCxnSpPr/>
          <p:nvPr userDrawn="1"/>
        </p:nvCxnSpPr>
        <p:spPr>
          <a:xfrm>
            <a:off x="7043738" y="5072063"/>
            <a:ext cx="4914900" cy="0"/>
          </a:xfrm>
          <a:prstGeom prst="line">
            <a:avLst/>
          </a:prstGeom>
          <a:ln>
            <a:solidFill>
              <a:srgbClr val="62656C">
                <a:alpha val="22000"/>
              </a:srgbClr>
            </a:solidFill>
          </a:ln>
        </p:spPr>
        <p:style>
          <a:lnRef idx="1">
            <a:schemeClr val="dk1"/>
          </a:lnRef>
          <a:fillRef idx="0">
            <a:schemeClr val="dk1"/>
          </a:fillRef>
          <a:effectRef idx="0">
            <a:schemeClr val="dk1"/>
          </a:effectRef>
          <a:fontRef idx="minor">
            <a:schemeClr val="tx1"/>
          </a:fontRef>
        </p:style>
      </p:cxnSp>
      <p:sp>
        <p:nvSpPr>
          <p:cNvPr id="16" name="Content Placeholder 15">
            <a:extLst>
              <a:ext uri="{FF2B5EF4-FFF2-40B4-BE49-F238E27FC236}">
                <a16:creationId xmlns:a16="http://schemas.microsoft.com/office/drawing/2014/main" id="{D60A2E32-93A3-6144-A058-F5BA8AEE2C52}"/>
              </a:ext>
            </a:extLst>
          </p:cNvPr>
          <p:cNvSpPr>
            <a:spLocks noGrp="1"/>
          </p:cNvSpPr>
          <p:nvPr>
            <p:ph sz="quarter" idx="12"/>
          </p:nvPr>
        </p:nvSpPr>
        <p:spPr>
          <a:xfrm>
            <a:off x="361950" y="1628773"/>
            <a:ext cx="5900738" cy="4657725"/>
          </a:xfrm>
          <a:prstGeom prst="rect">
            <a:avLst/>
          </a:prstGeom>
        </p:spPr>
        <p:txBody>
          <a:bodyPr/>
          <a:lstStyle>
            <a:lvl1pPr marL="0" indent="0">
              <a:buNone/>
              <a:defRPr/>
            </a:lvl1pPr>
          </a:lstStyle>
          <a:p>
            <a:pPr lvl="0"/>
            <a:endParaRPr lang="en-US"/>
          </a:p>
        </p:txBody>
      </p:sp>
      <p:pic>
        <p:nvPicPr>
          <p:cNvPr id="17" name="Picture 16">
            <a:extLst>
              <a:ext uri="{FF2B5EF4-FFF2-40B4-BE49-F238E27FC236}">
                <a16:creationId xmlns:a16="http://schemas.microsoft.com/office/drawing/2014/main" id="{77329A59-DA81-AB48-B790-544BAD907F4A}"/>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8" name="TextBox 17">
            <a:extLst>
              <a:ext uri="{FF2B5EF4-FFF2-40B4-BE49-F238E27FC236}">
                <a16:creationId xmlns:a16="http://schemas.microsoft.com/office/drawing/2014/main" id="{D0ECD5E7-B2D6-C64E-87E4-2074183B2311}"/>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9" name="Slide Number Placeholder 5">
            <a:extLst>
              <a:ext uri="{FF2B5EF4-FFF2-40B4-BE49-F238E27FC236}">
                <a16:creationId xmlns:a16="http://schemas.microsoft.com/office/drawing/2014/main" id="{6C03428E-B7EE-C246-A5E4-24F599100FF6}"/>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178779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35E1A1-A2B3-324D-8AAC-9608E0A9680F}"/>
              </a:ext>
            </a:extLst>
          </p:cNvPr>
          <p:cNvPicPr>
            <a:picLocks noChangeAspect="1"/>
          </p:cNvPicPr>
          <p:nvPr userDrawn="1"/>
        </p:nvPicPr>
        <p:blipFill rotWithShape="1">
          <a:blip r:embed="rId2"/>
          <a:srcRect l="6954" t="1145" r="908" b="28235"/>
          <a:stretch/>
        </p:blipFill>
        <p:spPr>
          <a:xfrm>
            <a:off x="-36000" y="0"/>
            <a:ext cx="6840000" cy="7056000"/>
          </a:xfrm>
          <a:prstGeom prst="rect">
            <a:avLst/>
          </a:prstGeom>
        </p:spPr>
      </p:pic>
      <p:sp>
        <p:nvSpPr>
          <p:cNvPr id="8" name="Text Placeholder 7">
            <a:extLst>
              <a:ext uri="{FF2B5EF4-FFF2-40B4-BE49-F238E27FC236}">
                <a16:creationId xmlns:a16="http://schemas.microsoft.com/office/drawing/2014/main" id="{B78E4088-3045-8B48-B999-7880980F4413}"/>
              </a:ext>
            </a:extLst>
          </p:cNvPr>
          <p:cNvSpPr>
            <a:spLocks noGrp="1"/>
          </p:cNvSpPr>
          <p:nvPr>
            <p:ph type="body" sz="quarter" idx="10"/>
          </p:nvPr>
        </p:nvSpPr>
        <p:spPr>
          <a:xfrm>
            <a:off x="7043738" y="885827"/>
            <a:ext cx="5148262" cy="462988"/>
          </a:xfrm>
          <a:prstGeom prst="rect">
            <a:avLst/>
          </a:prstGeom>
        </p:spPr>
        <p:txBody>
          <a:bodyPr>
            <a:normAutofit/>
          </a:bodyPr>
          <a:lstStyle>
            <a:lvl1pPr marL="0" indent="0">
              <a:buFontTx/>
              <a:buNone/>
              <a:defRPr sz="2800">
                <a:solidFill>
                  <a:srgbClr val="005172"/>
                </a:solidFill>
                <a:latin typeface="+mj-lt"/>
              </a:defRPr>
            </a:lvl1pPr>
            <a:lvl2pPr marL="457200" indent="0">
              <a:buFontTx/>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43986D48-AF6A-3444-8D33-5CBE3F1EC810}"/>
              </a:ext>
            </a:extLst>
          </p:cNvPr>
          <p:cNvSpPr>
            <a:spLocks noGrp="1"/>
          </p:cNvSpPr>
          <p:nvPr>
            <p:ph type="body" sz="quarter" idx="11"/>
          </p:nvPr>
        </p:nvSpPr>
        <p:spPr>
          <a:xfrm>
            <a:off x="7043738" y="1422027"/>
            <a:ext cx="4914900" cy="621160"/>
          </a:xfrm>
          <a:prstGeom prst="rect">
            <a:avLst/>
          </a:prstGeom>
        </p:spPr>
        <p:txBody>
          <a:bodyPr>
            <a:normAutofit/>
          </a:bodyPr>
          <a:lstStyle>
            <a:lvl1pPr marL="0" indent="0">
              <a:buFontTx/>
              <a:buNone/>
              <a:defRPr sz="1800">
                <a:solidFill>
                  <a:srgbClr val="62656C"/>
                </a:solidFill>
                <a:latin typeface="+mj-lt"/>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D60A2E32-93A3-6144-A058-F5BA8AEE2C52}"/>
              </a:ext>
            </a:extLst>
          </p:cNvPr>
          <p:cNvSpPr>
            <a:spLocks noGrp="1"/>
          </p:cNvSpPr>
          <p:nvPr>
            <p:ph sz="quarter" idx="12"/>
          </p:nvPr>
        </p:nvSpPr>
        <p:spPr>
          <a:xfrm>
            <a:off x="361950" y="1628773"/>
            <a:ext cx="5900738" cy="4657725"/>
          </a:xfrm>
          <a:prstGeom prst="rect">
            <a:avLst/>
          </a:prstGeom>
        </p:spPr>
        <p:txBody>
          <a:bodyPr/>
          <a:lstStyle>
            <a:lvl1pPr marL="0" indent="0">
              <a:buNone/>
              <a:defRPr/>
            </a:lvl1pPr>
          </a:lstStyle>
          <a:p>
            <a:pPr lvl="0"/>
            <a:endParaRPr lang="en-US"/>
          </a:p>
        </p:txBody>
      </p:sp>
      <p:pic>
        <p:nvPicPr>
          <p:cNvPr id="17" name="Picture 16">
            <a:extLst>
              <a:ext uri="{FF2B5EF4-FFF2-40B4-BE49-F238E27FC236}">
                <a16:creationId xmlns:a16="http://schemas.microsoft.com/office/drawing/2014/main" id="{77329A59-DA81-AB48-B790-544BAD907F4A}"/>
              </a:ext>
            </a:extLst>
          </p:cNvPr>
          <p:cNvPicPr>
            <a:picLocks noChangeAspect="1"/>
          </p:cNvPicPr>
          <p:nvPr userDrawn="1"/>
        </p:nvPicPr>
        <p:blipFill>
          <a:blip r:embed="rId3"/>
          <a:stretch>
            <a:fillRect/>
          </a:stretch>
        </p:blipFill>
        <p:spPr>
          <a:xfrm>
            <a:off x="11096882" y="6534221"/>
            <a:ext cx="228600" cy="101600"/>
          </a:xfrm>
          <a:prstGeom prst="rect">
            <a:avLst/>
          </a:prstGeom>
        </p:spPr>
      </p:pic>
      <p:sp>
        <p:nvSpPr>
          <p:cNvPr id="18" name="TextBox 17">
            <a:extLst>
              <a:ext uri="{FF2B5EF4-FFF2-40B4-BE49-F238E27FC236}">
                <a16:creationId xmlns:a16="http://schemas.microsoft.com/office/drawing/2014/main" id="{D0ECD5E7-B2D6-C64E-87E4-2074183B2311}"/>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9" name="Slide Number Placeholder 5">
            <a:extLst>
              <a:ext uri="{FF2B5EF4-FFF2-40B4-BE49-F238E27FC236}">
                <a16:creationId xmlns:a16="http://schemas.microsoft.com/office/drawing/2014/main" id="{6C03428E-B7EE-C246-A5E4-24F599100FF6}"/>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3" name="Text Placeholder 2">
            <a:extLst>
              <a:ext uri="{FF2B5EF4-FFF2-40B4-BE49-F238E27FC236}">
                <a16:creationId xmlns:a16="http://schemas.microsoft.com/office/drawing/2014/main" id="{F38C528D-139B-A142-BADE-1249D7DC548A}"/>
              </a:ext>
            </a:extLst>
          </p:cNvPr>
          <p:cNvSpPr>
            <a:spLocks noGrp="1"/>
          </p:cNvSpPr>
          <p:nvPr>
            <p:ph type="body" sz="quarter" idx="13"/>
          </p:nvPr>
        </p:nvSpPr>
        <p:spPr>
          <a:xfrm>
            <a:off x="7043738" y="2247665"/>
            <a:ext cx="4914900" cy="3592184"/>
          </a:xfrm>
          <a:prstGeom prst="rect">
            <a:avLst/>
          </a:prstGeom>
        </p:spPr>
        <p:txBody>
          <a:bodyPr>
            <a:normAutofit/>
          </a:bodyPr>
          <a:lstStyle>
            <a:lvl1pPr marL="514350" indent="-514350">
              <a:buClr>
                <a:schemeClr val="bg1"/>
              </a:buClr>
              <a:buSzPct val="99000"/>
              <a:buFont typeface="+mj-lt"/>
              <a:buAutoNum type="arabicPeriod"/>
              <a:defRPr sz="2000">
                <a:solidFill>
                  <a:srgbClr val="62656C"/>
                </a:solidFill>
                <a:latin typeface="+mj-lt"/>
              </a:defRPr>
            </a:lvl1pPr>
          </a:lstStyle>
          <a:p>
            <a:pPr lvl="0"/>
            <a:r>
              <a:rPr lang="en-US"/>
              <a:t>Click to edit Master text styles</a:t>
            </a:r>
          </a:p>
        </p:txBody>
      </p:sp>
    </p:spTree>
    <p:extLst>
      <p:ext uri="{BB962C8B-B14F-4D97-AF65-F5344CB8AC3E}">
        <p14:creationId xmlns:p14="http://schemas.microsoft.com/office/powerpoint/2010/main" val="3480714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Victoria quote">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168F7F42-20E1-3B48-9DE1-9CA801F2E23C}"/>
              </a:ext>
            </a:extLst>
          </p:cNvPr>
          <p:cNvSpPr>
            <a:spLocks noGrp="1"/>
          </p:cNvSpPr>
          <p:nvPr>
            <p:ph type="pic" sz="quarter" idx="10"/>
          </p:nvPr>
        </p:nvSpPr>
        <p:spPr>
          <a:xfrm>
            <a:off x="0" y="-1"/>
            <a:ext cx="12192000" cy="6849149"/>
          </a:xfrm>
          <a:prstGeom prst="rect">
            <a:avLst/>
          </a:prstGeom>
        </p:spPr>
        <p:txBody>
          <a:bodyPr/>
          <a:lstStyle/>
          <a:p>
            <a:endParaRPr lang="en-US"/>
          </a:p>
        </p:txBody>
      </p:sp>
      <p:pic>
        <p:nvPicPr>
          <p:cNvPr id="9" name="Graphic 8">
            <a:extLst>
              <a:ext uri="{FF2B5EF4-FFF2-40B4-BE49-F238E27FC236}">
                <a16:creationId xmlns:a16="http://schemas.microsoft.com/office/drawing/2014/main" id="{73F001E4-5D7C-5849-A166-958ACDEE17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8892" y="-156380"/>
            <a:ext cx="4399254" cy="6113835"/>
          </a:xfrm>
          <a:prstGeom prst="rect">
            <a:avLst/>
          </a:prstGeom>
        </p:spPr>
      </p:pic>
      <p:cxnSp>
        <p:nvCxnSpPr>
          <p:cNvPr id="16" name="Straight Connector 15">
            <a:extLst>
              <a:ext uri="{FF2B5EF4-FFF2-40B4-BE49-F238E27FC236}">
                <a16:creationId xmlns:a16="http://schemas.microsoft.com/office/drawing/2014/main" id="{273D247A-8A4E-0B4A-BA3F-7B73C87263D1}"/>
              </a:ext>
            </a:extLst>
          </p:cNvPr>
          <p:cNvCxnSpPr/>
          <p:nvPr userDrawn="1"/>
        </p:nvCxnSpPr>
        <p:spPr>
          <a:xfrm>
            <a:off x="1117600" y="950829"/>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4CC5BD-E672-0640-877D-D17EE671A00E}"/>
              </a:ext>
            </a:extLst>
          </p:cNvPr>
          <p:cNvCxnSpPr/>
          <p:nvPr userDrawn="1"/>
        </p:nvCxnSpPr>
        <p:spPr>
          <a:xfrm>
            <a:off x="1117600" y="4843368"/>
            <a:ext cx="251968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B7F04639-B627-8844-A6C0-AEC5FFF885BA}"/>
              </a:ext>
            </a:extLst>
          </p:cNvPr>
          <p:cNvSpPr>
            <a:spLocks noGrp="1"/>
          </p:cNvSpPr>
          <p:nvPr>
            <p:ph type="subTitle" idx="1"/>
          </p:nvPr>
        </p:nvSpPr>
        <p:spPr>
          <a:xfrm>
            <a:off x="1013521" y="1156643"/>
            <a:ext cx="3169996" cy="4482154"/>
          </a:xfrm>
          <a:prstGeom prst="rect">
            <a:avLst/>
          </a:prstGeom>
        </p:spPr>
        <p:txBody>
          <a:bodyPr>
            <a:normAutofit/>
          </a:bodyPr>
          <a:lstStyle>
            <a:lvl1pPr marL="0" indent="0" algn="l">
              <a:lnSpc>
                <a:spcPts val="4200"/>
              </a:lnSpc>
              <a:buNone/>
              <a:defRPr sz="45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Box 10">
            <a:extLst>
              <a:ext uri="{FF2B5EF4-FFF2-40B4-BE49-F238E27FC236}">
                <a16:creationId xmlns:a16="http://schemas.microsoft.com/office/drawing/2014/main" id="{A7732D8D-1FD3-834B-A8A2-2D13DE135DEE}"/>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rgbClr val="62656C"/>
                </a:solidFill>
                <a:latin typeface="Calibri" panose="020F0502020204030204" pitchFamily="34" charset="0"/>
                <a:ea typeface="+mn-ea"/>
                <a:cs typeface="Calibri" panose="020F0502020204030204" pitchFamily="34" charset="0"/>
              </a:rPr>
              <a:t>CANADA MORTGAGE AND HOUSING CORPORATION </a:t>
            </a:r>
          </a:p>
        </p:txBody>
      </p:sp>
      <p:sp>
        <p:nvSpPr>
          <p:cNvPr id="12" name="Slide Number Placeholder 5">
            <a:extLst>
              <a:ext uri="{FF2B5EF4-FFF2-40B4-BE49-F238E27FC236}">
                <a16:creationId xmlns:a16="http://schemas.microsoft.com/office/drawing/2014/main" id="{DF4E2569-9AC5-034F-A86F-9122CB1A38F1}"/>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pic>
        <p:nvPicPr>
          <p:cNvPr id="10" name="Picture 9">
            <a:extLst>
              <a:ext uri="{FF2B5EF4-FFF2-40B4-BE49-F238E27FC236}">
                <a16:creationId xmlns:a16="http://schemas.microsoft.com/office/drawing/2014/main" id="{9C67205A-5419-B54B-A0B5-12D86D7F8F89}"/>
              </a:ext>
            </a:extLst>
          </p:cNvPr>
          <p:cNvPicPr>
            <a:picLocks noChangeAspect="1"/>
          </p:cNvPicPr>
          <p:nvPr userDrawn="1"/>
        </p:nvPicPr>
        <p:blipFill>
          <a:blip r:embed="rId4"/>
          <a:stretch>
            <a:fillRect/>
          </a:stretch>
        </p:blipFill>
        <p:spPr>
          <a:xfrm>
            <a:off x="11096882" y="6534221"/>
            <a:ext cx="228600" cy="101600"/>
          </a:xfrm>
          <a:prstGeom prst="rect">
            <a:avLst/>
          </a:prstGeom>
        </p:spPr>
      </p:pic>
    </p:spTree>
    <p:extLst>
      <p:ext uri="{BB962C8B-B14F-4D97-AF65-F5344CB8AC3E}">
        <p14:creationId xmlns:p14="http://schemas.microsoft.com/office/powerpoint/2010/main" val="1471420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2_Content">
    <p:spTree>
      <p:nvGrpSpPr>
        <p:cNvPr id="1" name=""/>
        <p:cNvGrpSpPr/>
        <p:nvPr/>
      </p:nvGrpSpPr>
      <p:grpSpPr>
        <a:xfrm>
          <a:off x="0" y="0"/>
          <a:ext cx="0" cy="0"/>
          <a:chOff x="0" y="0"/>
          <a:chExt cx="0" cy="0"/>
        </a:xfrm>
      </p:grpSpPr>
      <p:sp>
        <p:nvSpPr>
          <p:cNvPr id="3" name="Rectangle 2"/>
          <p:cNvSpPr/>
          <p:nvPr/>
        </p:nvSpPr>
        <p:spPr>
          <a:xfrm>
            <a:off x="0" y="0"/>
            <a:ext cx="12192000" cy="10576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a:p>
        </p:txBody>
      </p:sp>
      <p:sp>
        <p:nvSpPr>
          <p:cNvPr id="7" name="Content Placeholder 2"/>
          <p:cNvSpPr>
            <a:spLocks noGrp="1"/>
          </p:cNvSpPr>
          <p:nvPr>
            <p:ph idx="13" hasCustomPrompt="1"/>
          </p:nvPr>
        </p:nvSpPr>
        <p:spPr>
          <a:xfrm>
            <a:off x="771994" y="1701802"/>
            <a:ext cx="11182939" cy="4571999"/>
          </a:xfrm>
          <a:prstGeom prst="rect">
            <a:avLst/>
          </a:prstGeom>
        </p:spPr>
        <p:txBody>
          <a:bodyPr/>
          <a:lstStyle>
            <a:lvl1pPr marL="285750" indent="-285750">
              <a:lnSpc>
                <a:spcPts val="2400"/>
              </a:lnSpc>
              <a:spcBef>
                <a:spcPts val="0"/>
              </a:spcBef>
              <a:spcAft>
                <a:spcPts val="800"/>
              </a:spcAft>
              <a:buClr>
                <a:srgbClr val="D52B1E"/>
              </a:buClr>
              <a:buFont typeface="Arial" panose="020B0604020202020204" pitchFamily="34" charset="0"/>
              <a:buChar char="•"/>
              <a:defRPr sz="2200">
                <a:solidFill>
                  <a:schemeClr val="tx1">
                    <a:lumMod val="65000"/>
                    <a:lumOff val="35000"/>
                  </a:schemeClr>
                </a:solidFill>
                <a:latin typeface="Calibri" panose="020F0502020204030204" pitchFamily="34" charset="0"/>
                <a:cs typeface="Calibri" panose="020F0502020204030204" pitchFamily="34" charset="0"/>
              </a:defRPr>
            </a:lvl1pPr>
            <a:lvl2pPr marL="571500" indent="-285750">
              <a:lnSpc>
                <a:spcPts val="2200"/>
              </a:lnSpc>
              <a:spcBef>
                <a:spcPts val="0"/>
              </a:spcBef>
              <a:spcAft>
                <a:spcPts val="600"/>
              </a:spcAft>
              <a:buClr>
                <a:srgbClr val="D52B1E"/>
              </a:buClr>
              <a:buFont typeface="Arial" panose="020B0604020202020204" pitchFamily="34" charset="0"/>
              <a:buChar char="•"/>
              <a:defRPr sz="2000" baseline="0">
                <a:solidFill>
                  <a:schemeClr val="tx1">
                    <a:lumMod val="65000"/>
                    <a:lumOff val="35000"/>
                  </a:schemeClr>
                </a:solidFill>
                <a:latin typeface="Calibri" panose="020F0502020204030204" pitchFamily="34" charset="0"/>
                <a:cs typeface="Calibri" panose="020F0502020204030204" pitchFamily="34" charset="0"/>
              </a:defRPr>
            </a:lvl2pPr>
            <a:lvl3pPr marL="857250" indent="-285750">
              <a:lnSpc>
                <a:spcPts val="2000"/>
              </a:lnSpc>
              <a:spcBef>
                <a:spcPts val="0"/>
              </a:spcBef>
              <a:spcAft>
                <a:spcPts val="400"/>
              </a:spcAft>
              <a:buClr>
                <a:srgbClr val="D52B1E"/>
              </a:buClr>
              <a:buFont typeface="Arial" panose="020B0604020202020204" pitchFamily="34" charset="0"/>
              <a:buChar char="•"/>
              <a:tabLst/>
              <a:defRPr sz="1800">
                <a:solidFill>
                  <a:schemeClr val="tx1">
                    <a:lumMod val="65000"/>
                    <a:lumOff val="35000"/>
                  </a:schemeClr>
                </a:solidFill>
                <a:latin typeface="Calibri" panose="020F0502020204030204" pitchFamily="34" charset="0"/>
                <a:cs typeface="Calibri" panose="020F0502020204030204" pitchFamily="34" charset="0"/>
              </a:defRPr>
            </a:lvl3pPr>
            <a:lvl4pPr marL="1143000" indent="-285750">
              <a:lnSpc>
                <a:spcPts val="2000"/>
              </a:lnSpc>
              <a:spcBef>
                <a:spcPts val="0"/>
              </a:spcBef>
              <a:spcAft>
                <a:spcPts val="400"/>
              </a:spcAft>
              <a:buClr>
                <a:srgbClr val="D52B1E"/>
              </a:buClr>
              <a:buFont typeface="Arial" panose="020B0604020202020204" pitchFamily="34" charset="0"/>
              <a:buChar char="•"/>
              <a:defRPr sz="1800" baseline="0">
                <a:solidFill>
                  <a:schemeClr val="tx1">
                    <a:lumMod val="65000"/>
                    <a:lumOff val="35000"/>
                  </a:schemeClr>
                </a:solidFill>
                <a:latin typeface="Calibri" panose="020F0502020204030204" pitchFamily="34" charset="0"/>
                <a:cs typeface="Calibri" panose="020F0502020204030204" pitchFamily="34" charset="0"/>
              </a:defRPr>
            </a:lvl4pPr>
            <a:lvl5pPr marL="1428750" indent="-285750">
              <a:lnSpc>
                <a:spcPts val="2000"/>
              </a:lnSpc>
              <a:spcBef>
                <a:spcPts val="0"/>
              </a:spcBef>
              <a:spcAft>
                <a:spcPts val="400"/>
              </a:spcAft>
              <a:buClr>
                <a:srgbClr val="D52B1E"/>
              </a:buClr>
              <a:buFont typeface="Arial" panose="020B0604020202020204" pitchFamily="34" charset="0"/>
              <a:buChar char="•"/>
              <a:defRPr sz="180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CA"/>
              <a:t>List Item</a:t>
            </a:r>
          </a:p>
          <a:p>
            <a:pPr lvl="1"/>
            <a:r>
              <a:rPr lang="en-CA"/>
              <a:t>List Item</a:t>
            </a:r>
          </a:p>
          <a:p>
            <a:pPr lvl="2"/>
            <a:r>
              <a:rPr lang="en-CA"/>
              <a:t>List Item</a:t>
            </a:r>
          </a:p>
          <a:p>
            <a:pPr lvl="3"/>
            <a:r>
              <a:rPr lang="en-CA"/>
              <a:t>List Item</a:t>
            </a:r>
          </a:p>
          <a:p>
            <a:pPr lvl="4"/>
            <a:r>
              <a:rPr lang="en-CA"/>
              <a:t>List Item</a:t>
            </a:r>
            <a:endParaRPr lang="en-US"/>
          </a:p>
        </p:txBody>
      </p:sp>
      <p:sp>
        <p:nvSpPr>
          <p:cNvPr id="2" name="Title 1"/>
          <p:cNvSpPr>
            <a:spLocks noGrp="1"/>
          </p:cNvSpPr>
          <p:nvPr>
            <p:ph type="title" hasCustomPrompt="1"/>
          </p:nvPr>
        </p:nvSpPr>
        <p:spPr>
          <a:xfrm>
            <a:off x="299803" y="68670"/>
            <a:ext cx="11694108" cy="989012"/>
          </a:xfrm>
          <a:prstGeom prst="rect">
            <a:avLst/>
          </a:prstGeom>
        </p:spPr>
        <p:txBody>
          <a:bodyPr anchor="ctr" anchorCtr="0">
            <a:normAutofit/>
          </a:bodyPr>
          <a:lstStyle>
            <a:lvl1pPr algn="l">
              <a:lnSpc>
                <a:spcPts val="3500"/>
              </a:lnSpc>
              <a:defRPr sz="2800">
                <a:solidFill>
                  <a:srgbClr val="004165"/>
                </a:solidFill>
                <a:latin typeface="Calibri" panose="020F0502020204030204" pitchFamily="34" charset="0"/>
                <a:cs typeface="Calibri" panose="020F0502020204030204" pitchFamily="34" charset="0"/>
              </a:defRPr>
            </a:lvl1pPr>
          </a:lstStyle>
          <a:p>
            <a:r>
              <a:rPr lang="en-US"/>
              <a:t>Click to Add Title</a:t>
            </a:r>
          </a:p>
        </p:txBody>
      </p:sp>
      <p:sp>
        <p:nvSpPr>
          <p:cNvPr id="12" name="Slide Number Placeholder 5"/>
          <p:cNvSpPr>
            <a:spLocks noGrp="1"/>
          </p:cNvSpPr>
          <p:nvPr>
            <p:ph type="sldNum" sz="quarter" idx="4"/>
          </p:nvPr>
        </p:nvSpPr>
        <p:spPr>
          <a:xfrm>
            <a:off x="11148201" y="6333689"/>
            <a:ext cx="683339" cy="528256"/>
          </a:xfrm>
          <a:prstGeom prst="rect">
            <a:avLst/>
          </a:prstGeom>
        </p:spPr>
        <p:txBody>
          <a:bodyPr vert="horz" lIns="91440" tIns="45720" rIns="91440" bIns="45720" rtlCol="0" anchor="ctr"/>
          <a:lstStyle>
            <a:lvl1pPr algn="r">
              <a:defRPr kumimoji="1" lang="en-US" sz="1000" kern="0" spc="50" smtClean="0">
                <a:solidFill>
                  <a:schemeClr val="tx2"/>
                </a:solidFill>
                <a:latin typeface="Calibri" panose="020F0502020204030204" pitchFamily="34" charset="0"/>
                <a:ea typeface="+mn-ea"/>
                <a:cs typeface="Calibri" panose="020F0502020204030204" pitchFamily="34" charset="0"/>
              </a:defRPr>
            </a:lvl1pPr>
          </a:lstStyle>
          <a:p>
            <a:fld id="{314B6043-C9A7-4472-B57C-6E913C3D0694}" type="slidenum">
              <a:rPr lang="en-CA" smtClean="0"/>
              <a:t>‹#›</a:t>
            </a:fld>
            <a:endParaRPr lang="en-CA"/>
          </a:p>
        </p:txBody>
      </p:sp>
    </p:spTree>
    <p:extLst>
      <p:ext uri="{BB962C8B-B14F-4D97-AF65-F5344CB8AC3E}">
        <p14:creationId xmlns:p14="http://schemas.microsoft.com/office/powerpoint/2010/main" val="70262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LIDE1_Content">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1148201" y="6333689"/>
            <a:ext cx="683339" cy="528256"/>
          </a:xfrm>
          <a:prstGeom prst="rect">
            <a:avLst/>
          </a:prstGeom>
        </p:spPr>
        <p:txBody>
          <a:bodyPr vert="horz" lIns="91440" tIns="45720" rIns="91440" bIns="45720" rtlCol="0" anchor="ctr"/>
          <a:lstStyle>
            <a:lvl1pPr algn="r">
              <a:defRPr kumimoji="1" lang="en-US" sz="1000" kern="0" spc="50" smtClean="0">
                <a:solidFill>
                  <a:schemeClr val="tx2"/>
                </a:solidFill>
                <a:latin typeface="Calibri" panose="020F0502020204030204" pitchFamily="34" charset="0"/>
                <a:ea typeface="+mn-ea"/>
                <a:cs typeface="Calibri" panose="020F0502020204030204" pitchFamily="34" charset="0"/>
              </a:defRPr>
            </a:lvl1pPr>
          </a:lstStyle>
          <a:p>
            <a:fld id="{314B6043-C9A7-4472-B57C-6E913C3D0694}" type="slidenum">
              <a:rPr lang="en-CA" smtClean="0"/>
              <a:t>‹#›</a:t>
            </a:fld>
            <a:endParaRPr lang="en-CA"/>
          </a:p>
        </p:txBody>
      </p:sp>
      <p:sp>
        <p:nvSpPr>
          <p:cNvPr id="11" name="Title 1"/>
          <p:cNvSpPr>
            <a:spLocks noGrp="1"/>
          </p:cNvSpPr>
          <p:nvPr>
            <p:ph type="title" hasCustomPrompt="1"/>
          </p:nvPr>
        </p:nvSpPr>
        <p:spPr>
          <a:xfrm>
            <a:off x="339779" y="209862"/>
            <a:ext cx="3733458" cy="2105826"/>
          </a:xfrm>
          <a:prstGeom prst="rect">
            <a:avLst/>
          </a:prstGeom>
        </p:spPr>
        <p:txBody>
          <a:bodyPr anchor="ctr" anchorCtr="0">
            <a:normAutofit/>
          </a:bodyPr>
          <a:lstStyle>
            <a:lvl1pPr algn="l">
              <a:lnSpc>
                <a:spcPts val="3500"/>
              </a:lnSpc>
              <a:defRPr sz="5400" b="1" i="0">
                <a:solidFill>
                  <a:schemeClr val="bg1">
                    <a:lumMod val="50000"/>
                  </a:schemeClr>
                </a:solidFill>
                <a:latin typeface="Calibri Light" panose="020F0302020204030204" pitchFamily="34" charset="0"/>
                <a:cs typeface="Calibri Light" panose="020F0302020204030204" pitchFamily="34" charset="0"/>
              </a:defRPr>
            </a:lvl1pPr>
          </a:lstStyle>
          <a:p>
            <a:pPr fontAlgn="auto"/>
            <a:r>
              <a:rPr lang="en-US"/>
              <a:t>Insert Section Title</a:t>
            </a:r>
          </a:p>
        </p:txBody>
      </p:sp>
      <p:pic>
        <p:nvPicPr>
          <p:cNvPr id="3" name="Picture 2" descr="A picture containing water&#10;&#10;Description automatically generated">
            <a:extLst>
              <a:ext uri="{FF2B5EF4-FFF2-40B4-BE49-F238E27FC236}">
                <a16:creationId xmlns:a16="http://schemas.microsoft.com/office/drawing/2014/main" id="{1DEB0834-F0E3-2941-BC08-3662CC99DD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034"/>
          <a:stretch/>
        </p:blipFill>
        <p:spPr>
          <a:xfrm>
            <a:off x="4963887" y="0"/>
            <a:ext cx="7228114" cy="6857999"/>
          </a:xfrm>
          <a:prstGeom prst="rect">
            <a:avLst/>
          </a:prstGeom>
        </p:spPr>
      </p:pic>
      <p:sp>
        <p:nvSpPr>
          <p:cNvPr id="9" name="TextBox 8">
            <a:extLst>
              <a:ext uri="{FF2B5EF4-FFF2-40B4-BE49-F238E27FC236}">
                <a16:creationId xmlns:a16="http://schemas.microsoft.com/office/drawing/2014/main" id="{19FDFC20-FDBB-514D-95DC-FD1522DA4740}"/>
              </a:ext>
            </a:extLst>
          </p:cNvPr>
          <p:cNvSpPr txBox="1"/>
          <p:nvPr userDrawn="1"/>
        </p:nvSpPr>
        <p:spPr>
          <a:xfrm>
            <a:off x="2965782" y="6320893"/>
            <a:ext cx="8031367" cy="528256"/>
          </a:xfrm>
          <a:prstGeom prst="rect">
            <a:avLst/>
          </a:prstGeom>
          <a:noFill/>
        </p:spPr>
        <p:txBody>
          <a:bodyPr wrap="square" lIns="0" tIns="0" rIns="0" bIns="0" rtlCol="0" anchor="ctr" anchorCtr="0">
            <a:no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kumimoji="1" lang="en-US" sz="800" kern="0" spc="50">
                <a:solidFill>
                  <a:schemeClr val="bg1"/>
                </a:solidFill>
                <a:latin typeface="Calibri" panose="020F0502020204030204" pitchFamily="34" charset="0"/>
                <a:ea typeface="+mn-ea"/>
                <a:cs typeface="Calibri" panose="020F0502020204030204" pitchFamily="34" charset="0"/>
              </a:rPr>
              <a:t>CANADA MORTGAGE AND HOUSING CORPORATION </a:t>
            </a:r>
          </a:p>
        </p:txBody>
      </p:sp>
      <p:sp>
        <p:nvSpPr>
          <p:cNvPr id="10" name="Slide Number Placeholder 5">
            <a:extLst>
              <a:ext uri="{FF2B5EF4-FFF2-40B4-BE49-F238E27FC236}">
                <a16:creationId xmlns:a16="http://schemas.microsoft.com/office/drawing/2014/main" id="{7746BDD4-1A73-E742-8E5A-54A1EF289F7B}"/>
              </a:ext>
            </a:extLst>
          </p:cNvPr>
          <p:cNvSpPr txBox="1">
            <a:spLocks/>
          </p:cNvSpPr>
          <p:nvPr userDrawn="1"/>
        </p:nvSpPr>
        <p:spPr>
          <a:xfrm>
            <a:off x="11325354" y="6329744"/>
            <a:ext cx="512504" cy="528256"/>
          </a:xfrm>
          <a:prstGeom prst="rect">
            <a:avLst/>
          </a:prstGeom>
        </p:spPr>
        <p:txBody>
          <a:bodyPr vert="horz" lIns="91440" tIns="45720" rIns="91440" bIns="45720" rtlCol="0" anchor="ctr"/>
          <a:lstStyle>
            <a:defPPr>
              <a:defRPr lang="en-CA"/>
            </a:defPPr>
            <a:lvl1pPr algn="r" rtl="0" fontAlgn="base">
              <a:spcBef>
                <a:spcPct val="0"/>
              </a:spcBef>
              <a:spcAft>
                <a:spcPct val="0"/>
              </a:spcAft>
              <a:defRPr kumimoji="1" lang="en-US" sz="1000" kern="0" spc="50" smtClean="0">
                <a:solidFill>
                  <a:schemeClr val="bg1"/>
                </a:solidFill>
                <a:latin typeface="Calibri" panose="020F0502020204030204" pitchFamily="34" charset="0"/>
                <a:ea typeface="+mn-ea"/>
                <a:cs typeface="Calibri" panose="020F0502020204030204" pitchFamily="34" charset="0"/>
              </a:defRPr>
            </a:lvl1pPr>
            <a:lvl2pPr marL="457200" algn="l" rtl="0" fontAlgn="base">
              <a:spcBef>
                <a:spcPct val="0"/>
              </a:spcBef>
              <a:spcAft>
                <a:spcPct val="0"/>
              </a:spcAft>
              <a:defRPr kumimoji="1" sz="2400" kern="1200">
                <a:solidFill>
                  <a:schemeClr val="tx1"/>
                </a:solidFill>
                <a:latin typeface="Gill Sans" pitchFamily="34" charset="0"/>
                <a:ea typeface="+mn-ea"/>
                <a:cs typeface="Times New Roman" pitchFamily="18" charset="0"/>
              </a:defRPr>
            </a:lvl2pPr>
            <a:lvl3pPr marL="914400" algn="l" rtl="0" fontAlgn="base">
              <a:spcBef>
                <a:spcPct val="0"/>
              </a:spcBef>
              <a:spcAft>
                <a:spcPct val="0"/>
              </a:spcAft>
              <a:defRPr kumimoji="1" sz="2400" kern="1200">
                <a:solidFill>
                  <a:schemeClr val="tx1"/>
                </a:solidFill>
                <a:latin typeface="Gill Sans" pitchFamily="34" charset="0"/>
                <a:ea typeface="+mn-ea"/>
                <a:cs typeface="Times New Roman" pitchFamily="18" charset="0"/>
              </a:defRPr>
            </a:lvl3pPr>
            <a:lvl4pPr marL="1371600" algn="l" rtl="0" fontAlgn="base">
              <a:spcBef>
                <a:spcPct val="0"/>
              </a:spcBef>
              <a:spcAft>
                <a:spcPct val="0"/>
              </a:spcAft>
              <a:defRPr kumimoji="1" sz="2400" kern="1200">
                <a:solidFill>
                  <a:schemeClr val="tx1"/>
                </a:solidFill>
                <a:latin typeface="Gill Sans" pitchFamily="34" charset="0"/>
                <a:ea typeface="+mn-ea"/>
                <a:cs typeface="Times New Roman" pitchFamily="18" charset="0"/>
              </a:defRPr>
            </a:lvl4pPr>
            <a:lvl5pPr marL="1828800" algn="l" rtl="0" fontAlgn="base">
              <a:spcBef>
                <a:spcPct val="0"/>
              </a:spcBef>
              <a:spcAft>
                <a:spcPct val="0"/>
              </a:spcAft>
              <a:defRPr kumimoji="1" sz="2400" kern="1200">
                <a:solidFill>
                  <a:schemeClr val="tx1"/>
                </a:solidFill>
                <a:latin typeface="Gill Sans" pitchFamily="34" charset="0"/>
                <a:ea typeface="+mn-ea"/>
                <a:cs typeface="Times New Roman" pitchFamily="18" charset="0"/>
              </a:defRPr>
            </a:lvl5pPr>
            <a:lvl6pPr marL="2286000" algn="l" defTabSz="914400" rtl="0" eaLnBrk="1" latinLnBrk="0" hangingPunct="1">
              <a:defRPr kumimoji="1" sz="2400" kern="1200">
                <a:solidFill>
                  <a:schemeClr val="tx1"/>
                </a:solidFill>
                <a:latin typeface="Gill Sans" pitchFamily="34" charset="0"/>
                <a:ea typeface="+mn-ea"/>
                <a:cs typeface="Times New Roman" pitchFamily="18" charset="0"/>
              </a:defRPr>
            </a:lvl6pPr>
            <a:lvl7pPr marL="2743200" algn="l" defTabSz="914400" rtl="0" eaLnBrk="1" latinLnBrk="0" hangingPunct="1">
              <a:defRPr kumimoji="1" sz="2400" kern="1200">
                <a:solidFill>
                  <a:schemeClr val="tx1"/>
                </a:solidFill>
                <a:latin typeface="Gill Sans" pitchFamily="34" charset="0"/>
                <a:ea typeface="+mn-ea"/>
                <a:cs typeface="Times New Roman" pitchFamily="18" charset="0"/>
              </a:defRPr>
            </a:lvl7pPr>
            <a:lvl8pPr marL="3200400" algn="l" defTabSz="914400" rtl="0" eaLnBrk="1" latinLnBrk="0" hangingPunct="1">
              <a:defRPr kumimoji="1" sz="2400" kern="1200">
                <a:solidFill>
                  <a:schemeClr val="tx1"/>
                </a:solidFill>
                <a:latin typeface="Gill Sans" pitchFamily="34" charset="0"/>
                <a:ea typeface="+mn-ea"/>
                <a:cs typeface="Times New Roman" pitchFamily="18" charset="0"/>
              </a:defRPr>
            </a:lvl8pPr>
            <a:lvl9pPr marL="3657600" algn="l" defTabSz="914400" rtl="0" eaLnBrk="1" latinLnBrk="0" hangingPunct="1">
              <a:defRPr kumimoji="1" sz="2400" kern="1200">
                <a:solidFill>
                  <a:schemeClr val="tx1"/>
                </a:solidFill>
                <a:latin typeface="Gill Sans" pitchFamily="34" charset="0"/>
                <a:ea typeface="+mn-ea"/>
                <a:cs typeface="Times New Roman" pitchFamily="18" charset="0"/>
              </a:defRPr>
            </a:lvl9pPr>
          </a:lstStyle>
          <a:p>
            <a:fld id="{F5E4F7E7-D9B8-4E79-84B0-B1C726B6868C}" type="slidenum">
              <a:rPr lang="en-CA" smtClean="0"/>
              <a:pPr/>
              <a:t>‹#›</a:t>
            </a:fld>
            <a:endParaRPr lang="en-CA"/>
          </a:p>
        </p:txBody>
      </p:sp>
      <p:pic>
        <p:nvPicPr>
          <p:cNvPr id="12" name="Picture 11">
            <a:extLst>
              <a:ext uri="{FF2B5EF4-FFF2-40B4-BE49-F238E27FC236}">
                <a16:creationId xmlns:a16="http://schemas.microsoft.com/office/drawing/2014/main" id="{CF3D81CE-A66B-F84E-A003-75334A42C32D}"/>
              </a:ext>
            </a:extLst>
          </p:cNvPr>
          <p:cNvPicPr>
            <a:picLocks noChangeAspect="1"/>
          </p:cNvPicPr>
          <p:nvPr userDrawn="1"/>
        </p:nvPicPr>
        <p:blipFill>
          <a:blip r:embed="rId3"/>
          <a:stretch>
            <a:fillRect/>
          </a:stretch>
        </p:blipFill>
        <p:spPr>
          <a:xfrm>
            <a:off x="11096754" y="6534221"/>
            <a:ext cx="228600" cy="101600"/>
          </a:xfrm>
          <a:prstGeom prst="rect">
            <a:avLst/>
          </a:prstGeom>
        </p:spPr>
      </p:pic>
    </p:spTree>
    <p:extLst>
      <p:ext uri="{BB962C8B-B14F-4D97-AF65-F5344CB8AC3E}">
        <p14:creationId xmlns:p14="http://schemas.microsoft.com/office/powerpoint/2010/main" val="417893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9BB6-84F0-534F-B4A2-3E4E7174894E}"/>
              </a:ext>
            </a:extLst>
          </p:cNvPr>
          <p:cNvSpPr>
            <a:spLocks noGrp="1"/>
          </p:cNvSpPr>
          <p:nvPr>
            <p:ph type="title" hasCustomPrompt="1"/>
          </p:nvPr>
        </p:nvSpPr>
        <p:spPr>
          <a:xfrm>
            <a:off x="445577" y="2256978"/>
            <a:ext cx="8138791" cy="1325033"/>
          </a:xfrm>
          <a:prstGeom prst="rect">
            <a:avLst/>
          </a:prstGeom>
        </p:spPr>
        <p:txBody>
          <a:bodyPr/>
          <a:lstStyle>
            <a:lvl1pPr marL="0" marR="0" indent="0" algn="l" defTabSz="609585" rtl="0" eaLnBrk="1" fontAlgn="auto" latinLnBrk="0" hangingPunct="1">
              <a:lnSpc>
                <a:spcPts val="4000"/>
              </a:lnSpc>
              <a:spcBef>
                <a:spcPct val="0"/>
              </a:spcBef>
              <a:spcAft>
                <a:spcPts val="0"/>
              </a:spcAft>
              <a:buClrTx/>
              <a:buSzTx/>
              <a:buFontTx/>
              <a:buNone/>
              <a:tabLst/>
              <a:defRPr lang="en-CA" b="1" smtClean="0">
                <a:solidFill>
                  <a:srgbClr val="25283D"/>
                </a:solidFill>
                <a:effectLst/>
              </a:defRPr>
            </a:lvl1pPr>
          </a:lstStyle>
          <a:p>
            <a:pPr marL="0" marR="0" lvl="0" indent="0" algn="l" defTabSz="609585" rtl="0" eaLnBrk="1" fontAlgn="auto" latinLnBrk="0" hangingPunct="1">
              <a:lnSpc>
                <a:spcPts val="4000"/>
              </a:lnSpc>
              <a:spcBef>
                <a:spcPct val="0"/>
              </a:spcBef>
              <a:spcAft>
                <a:spcPts val="0"/>
              </a:spcAft>
              <a:buClrTx/>
              <a:buSzTx/>
              <a:buFontTx/>
              <a:buNone/>
              <a:tabLst/>
              <a:defRPr/>
            </a:pPr>
            <a:r>
              <a:rPr lang="en-US"/>
              <a:t>Click to edit </a:t>
            </a:r>
            <a:br>
              <a:rPr lang="en-US"/>
            </a:br>
            <a:r>
              <a:rPr lang="en-US"/>
              <a:t>Master title style</a:t>
            </a:r>
            <a:br>
              <a:rPr lang="en-CA">
                <a:solidFill>
                  <a:srgbClr val="31364E"/>
                </a:solidFill>
                <a:effectLst/>
                <a:latin typeface="Calibri" panose="020F0502020204030204" pitchFamily="34" charset="0"/>
              </a:rPr>
            </a:br>
            <a:br>
              <a:rPr lang="en-US"/>
            </a:br>
            <a:r>
              <a:rPr lang="en-US"/>
              <a:t> </a:t>
            </a:r>
          </a:p>
        </p:txBody>
      </p:sp>
      <p:sp>
        <p:nvSpPr>
          <p:cNvPr id="3" name="Subtitle 2">
            <a:extLst>
              <a:ext uri="{FF2B5EF4-FFF2-40B4-BE49-F238E27FC236}">
                <a16:creationId xmlns:a16="http://schemas.microsoft.com/office/drawing/2014/main" id="{0F204499-1DF3-5842-8949-F29B363FA913}"/>
              </a:ext>
            </a:extLst>
          </p:cNvPr>
          <p:cNvSpPr>
            <a:spLocks noGrp="1"/>
          </p:cNvSpPr>
          <p:nvPr>
            <p:ph type="subTitle" idx="1"/>
          </p:nvPr>
        </p:nvSpPr>
        <p:spPr>
          <a:xfrm>
            <a:off x="445576" y="3767440"/>
            <a:ext cx="6342533" cy="1169321"/>
          </a:xfrm>
          <a:prstGeom prst="rect">
            <a:avLst/>
          </a:prstGeom>
        </p:spPr>
        <p:txBody>
          <a:bodyPr/>
          <a:lstStyle>
            <a:lvl1pPr marL="0" indent="0" algn="l">
              <a:buNone/>
              <a:defRPr sz="2133" b="0">
                <a:solidFill>
                  <a:srgbClr val="6D216F"/>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EC6559AA-6DBB-E141-8656-A5CCC7268B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90685" y="0"/>
            <a:ext cx="3401315" cy="6858000"/>
          </a:xfrm>
          <a:prstGeom prst="rect">
            <a:avLst/>
          </a:prstGeom>
        </p:spPr>
      </p:pic>
      <p:pic>
        <p:nvPicPr>
          <p:cNvPr id="10" name="Picture 9" descr="Shape, rectangle&#10;&#10;Description automatically generated">
            <a:extLst>
              <a:ext uri="{FF2B5EF4-FFF2-40B4-BE49-F238E27FC236}">
                <a16:creationId xmlns:a16="http://schemas.microsoft.com/office/drawing/2014/main" id="{9277F748-9610-A541-9DD2-99FBF72DEEC0}"/>
              </a:ext>
            </a:extLst>
          </p:cNvPr>
          <p:cNvPicPr>
            <a:picLocks noChangeAspect="1"/>
          </p:cNvPicPr>
          <p:nvPr userDrawn="1"/>
        </p:nvPicPr>
        <p:blipFill>
          <a:blip r:embed="rId3"/>
          <a:stretch>
            <a:fillRect/>
          </a:stretch>
        </p:blipFill>
        <p:spPr>
          <a:xfrm>
            <a:off x="0" y="5167827"/>
            <a:ext cx="8790685" cy="1690173"/>
          </a:xfrm>
          <a:prstGeom prst="rect">
            <a:avLst/>
          </a:prstGeom>
        </p:spPr>
      </p:pic>
    </p:spTree>
    <p:extLst>
      <p:ext uri="{BB962C8B-B14F-4D97-AF65-F5344CB8AC3E}">
        <p14:creationId xmlns:p14="http://schemas.microsoft.com/office/powerpoint/2010/main" val="1170425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5">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8A399F4-5A24-0F45-904F-01DE8638ECB5}"/>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cxnSp>
        <p:nvCxnSpPr>
          <p:cNvPr id="16" name="Straight Connector 15">
            <a:extLst>
              <a:ext uri="{FF2B5EF4-FFF2-40B4-BE49-F238E27FC236}">
                <a16:creationId xmlns:a16="http://schemas.microsoft.com/office/drawing/2014/main" id="{F7E9D048-27C2-F34F-A848-194FA532EA00}"/>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1569641" y="908050"/>
            <a:ext cx="3598145" cy="1606550"/>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1558925" y="2903619"/>
            <a:ext cx="3602160" cy="930238"/>
          </a:xfrm>
          <a:prstGeom prst="rect">
            <a:avLst/>
          </a:prstGeom>
        </p:spPr>
        <p:txBody>
          <a:bodyPr/>
          <a:lstStyle>
            <a:lvl1pPr marL="0" indent="0">
              <a:buFontTx/>
              <a:buNone/>
              <a:defRPr sz="2400">
                <a:solidFill>
                  <a:srgbClr val="00093A"/>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2737CAEE-14EE-8144-94EF-E71A099C01E6}"/>
              </a:ext>
            </a:extLst>
          </p:cNvPr>
          <p:cNvSpPr>
            <a:spLocks noGrp="1"/>
          </p:cNvSpPr>
          <p:nvPr>
            <p:ph type="body" sz="quarter" idx="12"/>
          </p:nvPr>
        </p:nvSpPr>
        <p:spPr>
          <a:xfrm>
            <a:off x="1558925" y="4100187"/>
            <a:ext cx="3602160" cy="2137101"/>
          </a:xfrm>
          <a:prstGeom prst="rect">
            <a:avLst/>
          </a:prstGeom>
        </p:spPr>
        <p:txBody>
          <a:bodyPr/>
          <a:lstStyle>
            <a:lvl1pPr marL="0" indent="0">
              <a:buFontTx/>
              <a:buNone/>
              <a:defRPr sz="1800">
                <a:solidFill>
                  <a:srgbClr val="63666A"/>
                </a:solidFill>
              </a:defRPr>
            </a:lvl1pPr>
            <a:lvl2pPr>
              <a:defRPr>
                <a:solidFill>
                  <a:srgbClr val="63666A"/>
                </a:solidFill>
              </a:defRPr>
            </a:lvl2pPr>
            <a:lvl3pPr>
              <a:defRPr>
                <a:solidFill>
                  <a:srgbClr val="63666A"/>
                </a:solidFill>
              </a:defRPr>
            </a:lvl3pPr>
            <a:lvl4pPr>
              <a:defRPr>
                <a:solidFill>
                  <a:srgbClr val="63666A"/>
                </a:solidFill>
              </a:defRPr>
            </a:lvl4pPr>
            <a:lvl5pPr>
              <a:defRPr>
                <a:solidFill>
                  <a:srgbClr val="63666A"/>
                </a:solidFill>
              </a:defRPr>
            </a:lvl5pPr>
          </a:lstStyle>
          <a:p>
            <a:pPr lvl="0"/>
            <a:r>
              <a:rPr lang="en-US"/>
              <a:t>Click to edit Master text styles</a:t>
            </a:r>
          </a:p>
        </p:txBody>
      </p:sp>
      <p:sp>
        <p:nvSpPr>
          <p:cNvPr id="13" name="Rectangle 12">
            <a:extLst>
              <a:ext uri="{FF2B5EF4-FFF2-40B4-BE49-F238E27FC236}">
                <a16:creationId xmlns:a16="http://schemas.microsoft.com/office/drawing/2014/main" id="{D22E7036-D4F5-8040-81B4-53941BDB8F71}"/>
              </a:ext>
            </a:extLst>
          </p:cNvPr>
          <p:cNvSpPr/>
          <p:nvPr userDrawn="1"/>
        </p:nvSpPr>
        <p:spPr>
          <a:xfrm>
            <a:off x="5424854" y="0"/>
            <a:ext cx="6767146" cy="6381750"/>
          </a:xfrm>
          <a:prstGeom prst="rect">
            <a:avLst/>
          </a:prstGeom>
          <a:solidFill>
            <a:srgbClr val="63666B">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65D9F5-432D-9845-AEFE-FA0AE77B3FB4}"/>
              </a:ext>
            </a:extLst>
          </p:cNvPr>
          <p:cNvSpPr/>
          <p:nvPr userDrawn="1"/>
        </p:nvSpPr>
        <p:spPr>
          <a:xfrm rot="2700000">
            <a:off x="5118879" y="619203"/>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FC4B32-E2B4-7B4C-AE0D-4949132DA078}"/>
              </a:ext>
            </a:extLst>
          </p:cNvPr>
          <p:cNvSpPr/>
          <p:nvPr userDrawn="1"/>
        </p:nvSpPr>
        <p:spPr>
          <a:xfrm rot="2700000">
            <a:off x="4283610" y="619202"/>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12">
            <a:extLst>
              <a:ext uri="{FF2B5EF4-FFF2-40B4-BE49-F238E27FC236}">
                <a16:creationId xmlns:a16="http://schemas.microsoft.com/office/drawing/2014/main" id="{9C3E485A-C8A6-EC48-8B9E-105123842923}"/>
              </a:ext>
            </a:extLst>
          </p:cNvPr>
          <p:cNvSpPr/>
          <p:nvPr userDrawn="1"/>
        </p:nvSpPr>
        <p:spPr>
          <a:xfrm>
            <a:off x="5726541" y="1550910"/>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3" name="Rounded Rectangle 12">
            <a:extLst>
              <a:ext uri="{FF2B5EF4-FFF2-40B4-BE49-F238E27FC236}">
                <a16:creationId xmlns:a16="http://schemas.microsoft.com/office/drawing/2014/main" id="{78CF9A35-EBBF-B640-9B38-B4E618B0438B}"/>
              </a:ext>
            </a:extLst>
          </p:cNvPr>
          <p:cNvSpPr/>
          <p:nvPr userDrawn="1"/>
        </p:nvSpPr>
        <p:spPr>
          <a:xfrm>
            <a:off x="5726541" y="3864902"/>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4" name="Rounded Rectangle 12">
            <a:extLst>
              <a:ext uri="{FF2B5EF4-FFF2-40B4-BE49-F238E27FC236}">
                <a16:creationId xmlns:a16="http://schemas.microsoft.com/office/drawing/2014/main" id="{E486254F-E7FD-6E48-9CE9-6A12BFD5A3F7}"/>
              </a:ext>
            </a:extLst>
          </p:cNvPr>
          <p:cNvSpPr/>
          <p:nvPr userDrawn="1"/>
        </p:nvSpPr>
        <p:spPr>
          <a:xfrm>
            <a:off x="8642756" y="1550910"/>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5" name="Rounded Rectangle 12">
            <a:extLst>
              <a:ext uri="{FF2B5EF4-FFF2-40B4-BE49-F238E27FC236}">
                <a16:creationId xmlns:a16="http://schemas.microsoft.com/office/drawing/2014/main" id="{B946316A-246C-FA49-9674-A39FEC7C6D94}"/>
              </a:ext>
            </a:extLst>
          </p:cNvPr>
          <p:cNvSpPr/>
          <p:nvPr userDrawn="1"/>
        </p:nvSpPr>
        <p:spPr>
          <a:xfrm>
            <a:off x="8642756" y="3864902"/>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6" name="Text Placeholder 18">
            <a:extLst>
              <a:ext uri="{FF2B5EF4-FFF2-40B4-BE49-F238E27FC236}">
                <a16:creationId xmlns:a16="http://schemas.microsoft.com/office/drawing/2014/main" id="{CF572B77-ED1C-1846-8C7B-35A35B19B938}"/>
              </a:ext>
            </a:extLst>
          </p:cNvPr>
          <p:cNvSpPr>
            <a:spLocks noGrp="1"/>
          </p:cNvSpPr>
          <p:nvPr>
            <p:ph type="body" sz="quarter" idx="14"/>
          </p:nvPr>
        </p:nvSpPr>
        <p:spPr>
          <a:xfrm>
            <a:off x="6017037" y="1962677"/>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7" name="Text Placeholder 18">
            <a:extLst>
              <a:ext uri="{FF2B5EF4-FFF2-40B4-BE49-F238E27FC236}">
                <a16:creationId xmlns:a16="http://schemas.microsoft.com/office/drawing/2014/main" id="{504B97CB-4C8D-364E-B73B-91BECF962F1E}"/>
              </a:ext>
            </a:extLst>
          </p:cNvPr>
          <p:cNvSpPr>
            <a:spLocks noGrp="1"/>
          </p:cNvSpPr>
          <p:nvPr>
            <p:ph type="body" sz="quarter" idx="15"/>
          </p:nvPr>
        </p:nvSpPr>
        <p:spPr>
          <a:xfrm>
            <a:off x="8951914" y="1962677"/>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8" name="Text Placeholder 18">
            <a:extLst>
              <a:ext uri="{FF2B5EF4-FFF2-40B4-BE49-F238E27FC236}">
                <a16:creationId xmlns:a16="http://schemas.microsoft.com/office/drawing/2014/main" id="{6C0E268A-760A-9C47-ACE1-9A4E257F7B1A}"/>
              </a:ext>
            </a:extLst>
          </p:cNvPr>
          <p:cNvSpPr>
            <a:spLocks noGrp="1"/>
          </p:cNvSpPr>
          <p:nvPr>
            <p:ph type="body" sz="quarter" idx="16"/>
          </p:nvPr>
        </p:nvSpPr>
        <p:spPr>
          <a:xfrm>
            <a:off x="6017037" y="4304661"/>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9" name="Text Placeholder 18">
            <a:extLst>
              <a:ext uri="{FF2B5EF4-FFF2-40B4-BE49-F238E27FC236}">
                <a16:creationId xmlns:a16="http://schemas.microsoft.com/office/drawing/2014/main" id="{2DBE0B68-CD96-B046-BD30-C7A514626DE5}"/>
              </a:ext>
            </a:extLst>
          </p:cNvPr>
          <p:cNvSpPr>
            <a:spLocks noGrp="1"/>
          </p:cNvSpPr>
          <p:nvPr>
            <p:ph type="body" sz="quarter" idx="17"/>
          </p:nvPr>
        </p:nvSpPr>
        <p:spPr>
          <a:xfrm>
            <a:off x="8951914" y="4304661"/>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grpSp>
        <p:nvGrpSpPr>
          <p:cNvPr id="33" name="Group 32">
            <a:extLst>
              <a:ext uri="{FF2B5EF4-FFF2-40B4-BE49-F238E27FC236}">
                <a16:creationId xmlns:a16="http://schemas.microsoft.com/office/drawing/2014/main" id="{8ED9AE23-9AE9-8C42-B280-ACE35E8A3610}"/>
              </a:ext>
            </a:extLst>
          </p:cNvPr>
          <p:cNvGrpSpPr/>
          <p:nvPr userDrawn="1"/>
        </p:nvGrpSpPr>
        <p:grpSpPr>
          <a:xfrm>
            <a:off x="6730481" y="3626633"/>
            <a:ext cx="454252" cy="454252"/>
            <a:chOff x="9397518" y="2483234"/>
            <a:chExt cx="570174" cy="570174"/>
          </a:xfrm>
        </p:grpSpPr>
        <p:sp>
          <p:nvSpPr>
            <p:cNvPr id="34" name="Oval 33">
              <a:extLst>
                <a:ext uri="{FF2B5EF4-FFF2-40B4-BE49-F238E27FC236}">
                  <a16:creationId xmlns:a16="http://schemas.microsoft.com/office/drawing/2014/main" id="{E7B4501D-1BDB-7347-962C-D14B9C14CB7F}"/>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Checkmark">
              <a:extLst>
                <a:ext uri="{FF2B5EF4-FFF2-40B4-BE49-F238E27FC236}">
                  <a16:creationId xmlns:a16="http://schemas.microsoft.com/office/drawing/2014/main" id="{A18761C0-D4EA-4545-B325-6026C243B58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grpSp>
        <p:nvGrpSpPr>
          <p:cNvPr id="36" name="Group 35">
            <a:extLst>
              <a:ext uri="{FF2B5EF4-FFF2-40B4-BE49-F238E27FC236}">
                <a16:creationId xmlns:a16="http://schemas.microsoft.com/office/drawing/2014/main" id="{9022F647-D591-1847-BA7E-60F72D589350}"/>
              </a:ext>
            </a:extLst>
          </p:cNvPr>
          <p:cNvGrpSpPr/>
          <p:nvPr userDrawn="1"/>
        </p:nvGrpSpPr>
        <p:grpSpPr>
          <a:xfrm>
            <a:off x="9760996" y="1312641"/>
            <a:ext cx="454252" cy="454252"/>
            <a:chOff x="9397518" y="2483234"/>
            <a:chExt cx="570174" cy="570174"/>
          </a:xfrm>
        </p:grpSpPr>
        <p:sp>
          <p:nvSpPr>
            <p:cNvPr id="37" name="Oval 36">
              <a:extLst>
                <a:ext uri="{FF2B5EF4-FFF2-40B4-BE49-F238E27FC236}">
                  <a16:creationId xmlns:a16="http://schemas.microsoft.com/office/drawing/2014/main" id="{52F0A2F8-A928-3D4F-9E01-23122FC7752E}"/>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Graphic 37" descr="Checkmark">
              <a:extLst>
                <a:ext uri="{FF2B5EF4-FFF2-40B4-BE49-F238E27FC236}">
                  <a16:creationId xmlns:a16="http://schemas.microsoft.com/office/drawing/2014/main" id="{657CFD53-97A4-764D-85E8-3A5E15C30B7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grpSp>
        <p:nvGrpSpPr>
          <p:cNvPr id="39" name="Group 38">
            <a:extLst>
              <a:ext uri="{FF2B5EF4-FFF2-40B4-BE49-F238E27FC236}">
                <a16:creationId xmlns:a16="http://schemas.microsoft.com/office/drawing/2014/main" id="{52464E53-0D17-7442-B2DF-09600130003B}"/>
              </a:ext>
            </a:extLst>
          </p:cNvPr>
          <p:cNvGrpSpPr/>
          <p:nvPr userDrawn="1"/>
        </p:nvGrpSpPr>
        <p:grpSpPr>
          <a:xfrm>
            <a:off x="9760996" y="3626633"/>
            <a:ext cx="454252" cy="454252"/>
            <a:chOff x="9397518" y="2483234"/>
            <a:chExt cx="570174" cy="570174"/>
          </a:xfrm>
        </p:grpSpPr>
        <p:sp>
          <p:nvSpPr>
            <p:cNvPr id="40" name="Oval 39">
              <a:extLst>
                <a:ext uri="{FF2B5EF4-FFF2-40B4-BE49-F238E27FC236}">
                  <a16:creationId xmlns:a16="http://schemas.microsoft.com/office/drawing/2014/main" id="{14E6993D-0AFC-CB49-8102-F954B40F2A8A}"/>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Graphic 40" descr="Checkmark">
              <a:extLst>
                <a:ext uri="{FF2B5EF4-FFF2-40B4-BE49-F238E27FC236}">
                  <a16:creationId xmlns:a16="http://schemas.microsoft.com/office/drawing/2014/main" id="{0E5243BE-45CE-B341-9DC5-461B566BEA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grpSp>
        <p:nvGrpSpPr>
          <p:cNvPr id="30" name="Group 29">
            <a:extLst>
              <a:ext uri="{FF2B5EF4-FFF2-40B4-BE49-F238E27FC236}">
                <a16:creationId xmlns:a16="http://schemas.microsoft.com/office/drawing/2014/main" id="{DE7A0D76-409E-F948-91C5-04A6833E6620}"/>
              </a:ext>
            </a:extLst>
          </p:cNvPr>
          <p:cNvGrpSpPr/>
          <p:nvPr userDrawn="1"/>
        </p:nvGrpSpPr>
        <p:grpSpPr>
          <a:xfrm>
            <a:off x="6744072" y="1312641"/>
            <a:ext cx="454252" cy="454252"/>
            <a:chOff x="9397518" y="2483234"/>
            <a:chExt cx="570174" cy="570174"/>
          </a:xfrm>
        </p:grpSpPr>
        <p:sp>
          <p:nvSpPr>
            <p:cNvPr id="31" name="Oval 30">
              <a:extLst>
                <a:ext uri="{FF2B5EF4-FFF2-40B4-BE49-F238E27FC236}">
                  <a16:creationId xmlns:a16="http://schemas.microsoft.com/office/drawing/2014/main" id="{9C0DA43A-241A-6A4C-8CD9-C81022C71853}"/>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Checkmark">
              <a:extLst>
                <a:ext uri="{FF2B5EF4-FFF2-40B4-BE49-F238E27FC236}">
                  <a16:creationId xmlns:a16="http://schemas.microsoft.com/office/drawing/2014/main" id="{F28F5E2E-39D3-A042-BE30-D3F146252A8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sp>
        <p:nvSpPr>
          <p:cNvPr id="45" name="Text Placeholder 6">
            <a:extLst>
              <a:ext uri="{FF2B5EF4-FFF2-40B4-BE49-F238E27FC236}">
                <a16:creationId xmlns:a16="http://schemas.microsoft.com/office/drawing/2014/main" id="{77DEAE67-0465-8F45-B206-16B5EEF55E17}"/>
              </a:ext>
            </a:extLst>
          </p:cNvPr>
          <p:cNvSpPr>
            <a:spLocks noGrp="1"/>
          </p:cNvSpPr>
          <p:nvPr>
            <p:ph type="body" sz="quarter" idx="18"/>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1269168"/>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4020">
          <p15:clr>
            <a:srgbClr val="FBAE40"/>
          </p15:clr>
        </p15:guide>
        <p15:guide id="5" orient="horz" pos="39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C634-EE3F-4ED1-9868-8A7D54664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336B99-3BBB-4C37-959A-8F17A56D7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EFBE0C-B757-4076-9811-9030EE92549D}"/>
              </a:ext>
            </a:extLst>
          </p:cNvPr>
          <p:cNvSpPr>
            <a:spLocks noGrp="1"/>
          </p:cNvSpPr>
          <p:nvPr>
            <p:ph type="dt" sz="half" idx="10"/>
          </p:nvPr>
        </p:nvSpPr>
        <p:spPr/>
        <p:txBody>
          <a:bodyPr/>
          <a:lstStyle/>
          <a:p>
            <a:fld id="{744DDE64-292C-4F61-A7DF-750A18B39141}" type="datetimeFigureOut">
              <a:rPr lang="en-US" smtClean="0"/>
              <a:t>3/11/2024</a:t>
            </a:fld>
            <a:endParaRPr lang="en-US"/>
          </a:p>
        </p:txBody>
      </p:sp>
      <p:sp>
        <p:nvSpPr>
          <p:cNvPr id="5" name="Footer Placeholder 4">
            <a:extLst>
              <a:ext uri="{FF2B5EF4-FFF2-40B4-BE49-F238E27FC236}">
                <a16:creationId xmlns:a16="http://schemas.microsoft.com/office/drawing/2014/main" id="{168BC748-58D6-4B41-8132-32A3AB985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60840-80B7-49EB-8AB0-D7C8B73EA327}"/>
              </a:ext>
            </a:extLst>
          </p:cNvPr>
          <p:cNvSpPr>
            <a:spLocks noGrp="1"/>
          </p:cNvSpPr>
          <p:nvPr>
            <p:ph type="sldNum" sz="quarter" idx="12"/>
          </p:nvPr>
        </p:nvSpPr>
        <p:spPr/>
        <p:txBody>
          <a:bodyPr/>
          <a:lstStyle/>
          <a:p>
            <a:fld id="{22C13DF8-2E7C-4B37-884F-C33D40F2C638}" type="slidenum">
              <a:rPr lang="en-US" smtClean="0"/>
              <a:t>‹#›</a:t>
            </a:fld>
            <a:endParaRPr lang="en-US"/>
          </a:p>
        </p:txBody>
      </p:sp>
    </p:spTree>
    <p:extLst>
      <p:ext uri="{BB962C8B-B14F-4D97-AF65-F5344CB8AC3E}">
        <p14:creationId xmlns:p14="http://schemas.microsoft.com/office/powerpoint/2010/main" val="2334667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F2EDE-DAC7-754F-A90E-AB450C74A6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Content Placeholder 14">
            <a:extLst>
              <a:ext uri="{FF2B5EF4-FFF2-40B4-BE49-F238E27FC236}">
                <a16:creationId xmlns:a16="http://schemas.microsoft.com/office/drawing/2014/main" id="{1AF296C1-1D8B-A741-B7C3-BFF961DA4B08}"/>
              </a:ext>
            </a:extLst>
          </p:cNvPr>
          <p:cNvSpPr>
            <a:spLocks noGrp="1"/>
          </p:cNvSpPr>
          <p:nvPr>
            <p:ph sz="quarter" idx="10" hasCustomPrompt="1"/>
          </p:nvPr>
        </p:nvSpPr>
        <p:spPr>
          <a:xfrm>
            <a:off x="1194384" y="1103736"/>
            <a:ext cx="3405745" cy="1193114"/>
          </a:xfrm>
          <a:prstGeom prst="rect">
            <a:avLst/>
          </a:prstGeom>
        </p:spPr>
        <p:txBody>
          <a:bodyPr/>
          <a:lstStyle>
            <a:lvl1pPr marL="0" indent="0">
              <a:buFontTx/>
              <a:buNone/>
              <a:defRPr sz="4400" b="1">
                <a:gradFill>
                  <a:gsLst>
                    <a:gs pos="0">
                      <a:srgbClr val="00093A"/>
                    </a:gs>
                    <a:gs pos="99000">
                      <a:srgbClr val="DA291C"/>
                    </a:gs>
                  </a:gsLst>
                  <a:lin ang="14400000" scaled="0"/>
                </a:gradFill>
              </a:defRPr>
            </a:lvl1pPr>
            <a:lvl2pPr marL="609585" indent="0">
              <a:buFontTx/>
              <a:buNone/>
              <a:defRPr/>
            </a:lvl2pPr>
          </a:lstStyle>
          <a:p>
            <a:pPr lvl="0"/>
            <a:r>
              <a:rPr lang="en-US"/>
              <a:t>Edit Master text styles</a:t>
            </a:r>
          </a:p>
        </p:txBody>
      </p:sp>
      <p:pic>
        <p:nvPicPr>
          <p:cNvPr id="11" name="Picture 10">
            <a:extLst>
              <a:ext uri="{FF2B5EF4-FFF2-40B4-BE49-F238E27FC236}">
                <a16:creationId xmlns:a16="http://schemas.microsoft.com/office/drawing/2014/main" id="{67F097A7-CD7D-7E4A-B89B-43167C99DC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918" b="4918"/>
          <a:stretch/>
        </p:blipFill>
        <p:spPr>
          <a:xfrm>
            <a:off x="0" y="5637321"/>
            <a:ext cx="12224424" cy="1220680"/>
          </a:xfrm>
          <a:prstGeom prst="rect">
            <a:avLst/>
          </a:prstGeom>
        </p:spPr>
      </p:pic>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p:nvPr>
        </p:nvSpPr>
        <p:spPr>
          <a:xfrm>
            <a:off x="1203031" y="2583971"/>
            <a:ext cx="3459585"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a:t>Click to edit Master text styles</a:t>
            </a:r>
          </a:p>
        </p:txBody>
      </p:sp>
    </p:spTree>
    <p:extLst>
      <p:ext uri="{BB962C8B-B14F-4D97-AF65-F5344CB8AC3E}">
        <p14:creationId xmlns:p14="http://schemas.microsoft.com/office/powerpoint/2010/main" val="393729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4919-9FED-2BBB-17C3-4CA4C9D2F80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56064EE-D54E-79D0-1C2A-9F5D73C3F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7D8581A-A261-47A4-3B7E-EA3C950392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0CC92BD-2BE6-3E4C-FF0F-5E1F854F8A2E}"/>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6" name="Footer Placeholder 5">
            <a:extLst>
              <a:ext uri="{FF2B5EF4-FFF2-40B4-BE49-F238E27FC236}">
                <a16:creationId xmlns:a16="http://schemas.microsoft.com/office/drawing/2014/main" id="{918FDBB5-DAEB-EFC5-CB94-52B29BF2BF2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95F291-DE97-E3AA-3622-46ADE38E6A7A}"/>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821321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slide 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607FEF-3B83-8142-8BE0-1C2FF335B670}"/>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1DD41B-5E63-0F47-8AD4-3488A04E3739}"/>
              </a:ext>
            </a:extLst>
          </p:cNvPr>
          <p:cNvSpPr>
            <a:spLocks noGrp="1"/>
          </p:cNvSpPr>
          <p:nvPr>
            <p:ph sz="quarter" idx="13"/>
          </p:nvPr>
        </p:nvSpPr>
        <p:spPr>
          <a:xfrm>
            <a:off x="1558925" y="908050"/>
            <a:ext cx="3224213" cy="2429510"/>
          </a:xfrm>
          <a:prstGeom prst="rect">
            <a:avLst/>
          </a:prstGeom>
        </p:spPr>
        <p:txBody>
          <a:bodyPr/>
          <a:lstStyle>
            <a:lvl1pPr marL="0" indent="0">
              <a:lnSpc>
                <a:spcPts val="5800"/>
              </a:lnSpc>
              <a:buFontTx/>
              <a:buNone/>
              <a:defRPr sz="6000" b="1">
                <a:gradFill>
                  <a:gsLst>
                    <a:gs pos="0">
                      <a:srgbClr val="00093A"/>
                    </a:gs>
                    <a:gs pos="100000">
                      <a:srgbClr val="DA291C"/>
                    </a:gs>
                  </a:gsLst>
                  <a:lin ang="9000000" scaled="0"/>
                </a:gra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1558925" y="3684707"/>
            <a:ext cx="3232883" cy="930238"/>
          </a:xfrm>
          <a:prstGeom prst="rect">
            <a:avLst/>
          </a:prstGeom>
        </p:spPr>
        <p:txBody>
          <a:bodyPr/>
          <a:lstStyle>
            <a:lvl1pPr marL="0" indent="0">
              <a:buFontTx/>
              <a:buNone/>
              <a:defRPr sz="2400">
                <a:solidFill>
                  <a:srgbClr val="00093A"/>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EA0DDC2E-EE8B-B144-ADDA-47B860689C5D}"/>
              </a:ext>
            </a:extLst>
          </p:cNvPr>
          <p:cNvSpPr>
            <a:spLocks noGrp="1"/>
          </p:cNvSpPr>
          <p:nvPr>
            <p:ph type="pic" sz="quarter" idx="14"/>
          </p:nvPr>
        </p:nvSpPr>
        <p:spPr>
          <a:xfrm>
            <a:off x="5108330" y="0"/>
            <a:ext cx="7083669" cy="6858000"/>
          </a:xfrm>
          <a:prstGeom prst="rect">
            <a:avLst/>
          </a:prstGeom>
        </p:spPr>
        <p:txBody>
          <a:bodyPr/>
          <a:lstStyle/>
          <a:p>
            <a:endParaRPr lang="en-US"/>
          </a:p>
        </p:txBody>
      </p:sp>
    </p:spTree>
    <p:extLst>
      <p:ext uri="{BB962C8B-B14F-4D97-AF65-F5344CB8AC3E}">
        <p14:creationId xmlns:p14="http://schemas.microsoft.com/office/powerpoint/2010/main" val="718840618"/>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3_Cov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F2EDE-DAC7-754F-A90E-AB450C74A6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Content Placeholder 14">
            <a:extLst>
              <a:ext uri="{FF2B5EF4-FFF2-40B4-BE49-F238E27FC236}">
                <a16:creationId xmlns:a16="http://schemas.microsoft.com/office/drawing/2014/main" id="{1AF296C1-1D8B-A741-B7C3-BFF961DA4B08}"/>
              </a:ext>
            </a:extLst>
          </p:cNvPr>
          <p:cNvSpPr>
            <a:spLocks noGrp="1"/>
          </p:cNvSpPr>
          <p:nvPr>
            <p:ph sz="quarter" idx="10" hasCustomPrompt="1"/>
          </p:nvPr>
        </p:nvSpPr>
        <p:spPr>
          <a:xfrm>
            <a:off x="1612831" y="946035"/>
            <a:ext cx="3405745" cy="1193114"/>
          </a:xfrm>
          <a:prstGeom prst="rect">
            <a:avLst/>
          </a:prstGeom>
        </p:spPr>
        <p:txBody>
          <a:bodyPr/>
          <a:lstStyle>
            <a:lvl1pPr marL="0" indent="0">
              <a:buFontTx/>
              <a:buNone/>
              <a:defRPr sz="4400" b="1">
                <a:gradFill>
                  <a:gsLst>
                    <a:gs pos="0">
                      <a:srgbClr val="00093A"/>
                    </a:gs>
                    <a:gs pos="99000">
                      <a:srgbClr val="DA291C"/>
                    </a:gs>
                  </a:gsLst>
                  <a:lin ang="14400000" scaled="0"/>
                </a:gradFill>
              </a:defRPr>
            </a:lvl1pPr>
            <a:lvl2pPr marL="609585" indent="0">
              <a:buFontTx/>
              <a:buNone/>
              <a:defRPr/>
            </a:lvl2pPr>
          </a:lstStyle>
          <a:p>
            <a:pPr lvl="0"/>
            <a:r>
              <a:rPr lang="en-US"/>
              <a:t>Edit Master text styles</a:t>
            </a:r>
          </a:p>
        </p:txBody>
      </p:sp>
      <p:pic>
        <p:nvPicPr>
          <p:cNvPr id="11" name="Picture 10">
            <a:extLst>
              <a:ext uri="{FF2B5EF4-FFF2-40B4-BE49-F238E27FC236}">
                <a16:creationId xmlns:a16="http://schemas.microsoft.com/office/drawing/2014/main" id="{67F097A7-CD7D-7E4A-B89B-43167C99DC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918" b="4918"/>
          <a:stretch/>
        </p:blipFill>
        <p:spPr>
          <a:xfrm>
            <a:off x="0" y="5637321"/>
            <a:ext cx="12224424" cy="1220680"/>
          </a:xfrm>
          <a:prstGeom prst="rect">
            <a:avLst/>
          </a:prstGeom>
        </p:spPr>
      </p:pic>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p:nvPr>
        </p:nvSpPr>
        <p:spPr>
          <a:xfrm>
            <a:off x="1621478" y="2426270"/>
            <a:ext cx="3459585"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a:t>Click to edit Master text styles</a:t>
            </a:r>
          </a:p>
        </p:txBody>
      </p:sp>
    </p:spTree>
    <p:extLst>
      <p:ext uri="{BB962C8B-B14F-4D97-AF65-F5344CB8AC3E}">
        <p14:creationId xmlns:p14="http://schemas.microsoft.com/office/powerpoint/2010/main" val="2721039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Quot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ADA0C5-399C-DA48-AB60-247F71F3D5C6}"/>
              </a:ext>
            </a:extLst>
          </p:cNvPr>
          <p:cNvSpPr/>
          <p:nvPr userDrawn="1"/>
        </p:nvSpPr>
        <p:spPr>
          <a:xfrm>
            <a:off x="0" y="2331720"/>
            <a:ext cx="12192000" cy="4050031"/>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8" name="Slide Number Placeholder 5">
            <a:extLst>
              <a:ext uri="{FF2B5EF4-FFF2-40B4-BE49-F238E27FC236}">
                <a16:creationId xmlns:a16="http://schemas.microsoft.com/office/drawing/2014/main" id="{1FF6927D-8D9A-4F4E-8236-C56226FF6B0E}"/>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3" name="Content Placeholder 2">
            <a:extLst>
              <a:ext uri="{FF2B5EF4-FFF2-40B4-BE49-F238E27FC236}">
                <a16:creationId xmlns:a16="http://schemas.microsoft.com/office/drawing/2014/main" id="{8F7C0766-195C-1F48-89B0-D0696C6C9335}"/>
              </a:ext>
            </a:extLst>
          </p:cNvPr>
          <p:cNvSpPr>
            <a:spLocks noGrp="1"/>
          </p:cNvSpPr>
          <p:nvPr>
            <p:ph sz="quarter" idx="10"/>
          </p:nvPr>
        </p:nvSpPr>
        <p:spPr>
          <a:xfrm>
            <a:off x="1558925" y="2578100"/>
            <a:ext cx="9613900" cy="3521075"/>
          </a:xfrm>
          <a:prstGeom prst="rect">
            <a:avLst/>
          </a:prstGeom>
        </p:spPr>
        <p:txBody>
          <a:bodyPr/>
          <a:lstStyle>
            <a:lvl1pPr marL="0" indent="0">
              <a:buFontTx/>
              <a:buNone/>
              <a:defRPr>
                <a:solidFill>
                  <a:srgbClr val="00093A"/>
                </a:solidFill>
              </a:defRPr>
            </a:lvl1pPr>
          </a:lstStyle>
          <a:p>
            <a:pPr lvl="0"/>
            <a:r>
              <a:rPr lang="en-US"/>
              <a:t>Click to edit Master text styles</a:t>
            </a:r>
          </a:p>
        </p:txBody>
      </p:sp>
      <p:sp>
        <p:nvSpPr>
          <p:cNvPr id="15" name="Title 1">
            <a:extLst>
              <a:ext uri="{FF2B5EF4-FFF2-40B4-BE49-F238E27FC236}">
                <a16:creationId xmlns:a16="http://schemas.microsoft.com/office/drawing/2014/main" id="{4B775D9B-ED23-4E4E-A6EA-49219B1F7510}"/>
              </a:ext>
            </a:extLst>
          </p:cNvPr>
          <p:cNvSpPr>
            <a:spLocks noGrp="1"/>
          </p:cNvSpPr>
          <p:nvPr>
            <p:ph type="ctrTitle"/>
          </p:nvPr>
        </p:nvSpPr>
        <p:spPr>
          <a:xfrm>
            <a:off x="1569641" y="908050"/>
            <a:ext cx="9603183" cy="760724"/>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2" name="Text Placeholder 6">
            <a:extLst>
              <a:ext uri="{FF2B5EF4-FFF2-40B4-BE49-F238E27FC236}">
                <a16:creationId xmlns:a16="http://schemas.microsoft.com/office/drawing/2014/main" id="{F19D63E7-ED9D-D742-9B59-56904132F80E}"/>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64252738"/>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4020">
          <p15:clr>
            <a:srgbClr val="FBAE40"/>
          </p15:clr>
        </p15:guide>
        <p15:guide id="4" orient="horz" pos="57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SLIDE1_Image_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0801" y="274563"/>
            <a:ext cx="11433799" cy="965199"/>
          </a:xfrm>
          <a:prstGeom prst="rect">
            <a:avLst/>
          </a:prstGeom>
        </p:spPr>
        <p:txBody>
          <a:bodyPr anchor="ctr" anchorCtr="0"/>
          <a:lstStyle>
            <a:lvl1pPr algn="l">
              <a:lnSpc>
                <a:spcPts val="3333"/>
              </a:lnSpc>
              <a:defRPr sz="3200">
                <a:solidFill>
                  <a:srgbClr val="FFFFFF"/>
                </a:solidFill>
                <a:latin typeface="Calibri" panose="020F0502020204030204" pitchFamily="34" charset="0"/>
                <a:cs typeface="Calibri" panose="020F0502020204030204" pitchFamily="34" charset="0"/>
              </a:defRPr>
            </a:lvl1pPr>
          </a:lstStyle>
          <a:p>
            <a:r>
              <a:rPr lang="en-US"/>
              <a:t>Click to Add Title</a:t>
            </a:r>
          </a:p>
        </p:txBody>
      </p:sp>
      <p:sp>
        <p:nvSpPr>
          <p:cNvPr id="10" name="Slide Number Placeholder 5"/>
          <p:cNvSpPr>
            <a:spLocks noGrp="1"/>
          </p:cNvSpPr>
          <p:nvPr>
            <p:ph type="sldNum" sz="quarter" idx="4"/>
          </p:nvPr>
        </p:nvSpPr>
        <p:spPr>
          <a:xfrm>
            <a:off x="11148201" y="6128259"/>
            <a:ext cx="683339" cy="704341"/>
          </a:xfrm>
          <a:prstGeom prst="rect">
            <a:avLst/>
          </a:prstGeom>
        </p:spPr>
        <p:txBody>
          <a:bodyPr vert="horz" lIns="91440" tIns="45720" rIns="91440" bIns="45720" rtlCol="0" anchor="ctr"/>
          <a:lstStyle>
            <a:lvl1pPr algn="r">
              <a:defRPr kumimoji="1" lang="en-US" sz="1333" kern="0" spc="67" smtClean="0">
                <a:solidFill>
                  <a:schemeClr val="tx2"/>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2764349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ver optio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3"/>
          <a:srcRect l="31862" t="13092" b="82"/>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9CBA118-7935-6B7A-8548-CB381A7605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B35AD08-49D7-5F31-C52E-553ABD08B2D6}"/>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custDataLst>
      <p:tags r:id="rId1"/>
    </p:custDataLst>
    <p:extLst>
      <p:ext uri="{BB962C8B-B14F-4D97-AF65-F5344CB8AC3E}">
        <p14:creationId xmlns:p14="http://schemas.microsoft.com/office/powerpoint/2010/main" val="25699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lide_1">
    <p:spTree>
      <p:nvGrpSpPr>
        <p:cNvPr id="1" name=""/>
        <p:cNvGrpSpPr/>
        <p:nvPr/>
      </p:nvGrpSpPr>
      <p:grpSpPr>
        <a:xfrm>
          <a:off x="0" y="0"/>
          <a:ext cx="0" cy="0"/>
          <a:chOff x="0" y="0"/>
          <a:chExt cx="0" cy="0"/>
        </a:xfrm>
      </p:grpSpPr>
      <p:sp>
        <p:nvSpPr>
          <p:cNvPr id="4" name="Title Placeholder 15">
            <a:extLst>
              <a:ext uri="{FF2B5EF4-FFF2-40B4-BE49-F238E27FC236}">
                <a16:creationId xmlns:a16="http://schemas.microsoft.com/office/drawing/2014/main" id="{7846850A-AA7D-3A4C-AF61-10B1B656C63A}"/>
              </a:ext>
            </a:extLst>
          </p:cNvPr>
          <p:cNvSpPr>
            <a:spLocks noGrp="1"/>
          </p:cNvSpPr>
          <p:nvPr>
            <p:ph type="title"/>
          </p:nvPr>
        </p:nvSpPr>
        <p:spPr bwMode="auto">
          <a:xfrm>
            <a:off x="550863" y="560421"/>
            <a:ext cx="10708217" cy="91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7" name="Slide Number Placeholder 5">
            <a:extLst>
              <a:ext uri="{FF2B5EF4-FFF2-40B4-BE49-F238E27FC236}">
                <a16:creationId xmlns:a16="http://schemas.microsoft.com/office/drawing/2014/main" id="{010C7022-1D42-ED4D-AE10-83DB9F7EF81A}"/>
              </a:ext>
            </a:extLst>
          </p:cNvPr>
          <p:cNvSpPr txBox="1">
            <a:spLocks/>
          </p:cNvSpPr>
          <p:nvPr userDrawn="1"/>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a:t>
            </a:fld>
            <a:endParaRPr lang="en-CA"/>
          </a:p>
        </p:txBody>
      </p:sp>
    </p:spTree>
    <p:extLst>
      <p:ext uri="{BB962C8B-B14F-4D97-AF65-F5344CB8AC3E}">
        <p14:creationId xmlns:p14="http://schemas.microsoft.com/office/powerpoint/2010/main" val="120975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B6C-8618-8A43-8937-2869728DC084}"/>
              </a:ext>
            </a:extLst>
          </p:cNvPr>
          <p:cNvSpPr>
            <a:spLocks noGrp="1"/>
          </p:cNvSpPr>
          <p:nvPr>
            <p:ph type="ctrTitle"/>
          </p:nvPr>
        </p:nvSpPr>
        <p:spPr>
          <a:xfrm>
            <a:off x="681110" y="589456"/>
            <a:ext cx="9481992" cy="944436"/>
          </a:xfrm>
        </p:spPr>
        <p:txBody>
          <a:bodyPr anchor="t" anchorCtr="0">
            <a:normAutofit/>
          </a:bodyPr>
          <a:lstStyle>
            <a:lvl1pPr algn="l">
              <a:defRPr sz="5400" b="1">
                <a:solidFill>
                  <a:srgbClr val="005172"/>
                </a:solidFill>
              </a:defRPr>
            </a:lvl1pPr>
          </a:lstStyle>
          <a:p>
            <a:r>
              <a:rPr lang="en-US"/>
              <a:t>Click to edit Master title style</a:t>
            </a:r>
          </a:p>
        </p:txBody>
      </p:sp>
      <p:sp>
        <p:nvSpPr>
          <p:cNvPr id="3" name="Subtitle 2">
            <a:extLst>
              <a:ext uri="{FF2B5EF4-FFF2-40B4-BE49-F238E27FC236}">
                <a16:creationId xmlns:a16="http://schemas.microsoft.com/office/drawing/2014/main" id="{C5124711-D7FC-7F4E-A097-B0174EC1E7F1}"/>
              </a:ext>
            </a:extLst>
          </p:cNvPr>
          <p:cNvSpPr>
            <a:spLocks noGrp="1"/>
          </p:cNvSpPr>
          <p:nvPr>
            <p:ph type="subTitle" idx="1"/>
          </p:nvPr>
        </p:nvSpPr>
        <p:spPr>
          <a:xfrm>
            <a:off x="681110" y="1533892"/>
            <a:ext cx="4735488" cy="944436"/>
          </a:xfrm>
        </p:spPr>
        <p:txBody>
          <a:bodyPr/>
          <a:lstStyle>
            <a:lvl1pPr marL="0" indent="0" algn="l">
              <a:buNone/>
              <a:defRPr sz="2400" b="1">
                <a:solidFill>
                  <a:srgbClr val="62656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lide Number Placeholder 5">
            <a:extLst>
              <a:ext uri="{FF2B5EF4-FFF2-40B4-BE49-F238E27FC236}">
                <a16:creationId xmlns:a16="http://schemas.microsoft.com/office/drawing/2014/main" id="{CD3DAA3B-F2D8-194B-B56A-3BE324DFA7FE}"/>
              </a:ext>
            </a:extLst>
          </p:cNvPr>
          <p:cNvSpPr>
            <a:spLocks noGrp="1"/>
          </p:cNvSpPr>
          <p:nvPr>
            <p:ph type="sldNum" sz="quarter" idx="4"/>
          </p:nvPr>
        </p:nvSpPr>
        <p:spPr>
          <a:xfrm>
            <a:off x="11592607" y="6297487"/>
            <a:ext cx="359422" cy="323779"/>
          </a:xfrm>
          <a:prstGeom prst="rect">
            <a:avLst/>
          </a:prstGeom>
        </p:spPr>
        <p:txBody>
          <a:bodyPr vert="horz" lIns="91440" tIns="45720" rIns="91440" bIns="45720" rtlCol="0" anchor="ctr"/>
          <a:lstStyle>
            <a:lvl1pPr algn="r">
              <a:defRPr kumimoji="1" lang="en-US" sz="7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588699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D13518-A219-0D4E-8831-01CDC353EBB8}"/>
              </a:ext>
            </a:extLst>
          </p:cNvPr>
          <p:cNvSpPr/>
          <p:nvPr userDrawn="1"/>
        </p:nvSpPr>
        <p:spPr>
          <a:xfrm>
            <a:off x="0" y="6374423"/>
            <a:ext cx="12192000" cy="483577"/>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4" name="Picture Placeholder 3">
            <a:extLst>
              <a:ext uri="{FF2B5EF4-FFF2-40B4-BE49-F238E27FC236}">
                <a16:creationId xmlns:a16="http://schemas.microsoft.com/office/drawing/2014/main" id="{6097B08C-34B9-9E4E-8A42-A27F136937AF}"/>
              </a:ext>
            </a:extLst>
          </p:cNvPr>
          <p:cNvSpPr>
            <a:spLocks noGrp="1"/>
          </p:cNvSpPr>
          <p:nvPr>
            <p:ph type="pic" sz="quarter" idx="14"/>
          </p:nvPr>
        </p:nvSpPr>
        <p:spPr>
          <a:xfrm>
            <a:off x="7244862" y="0"/>
            <a:ext cx="4947137" cy="6365631"/>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1569304" y="908050"/>
            <a:ext cx="5232508" cy="1684002"/>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1558924" y="2744890"/>
            <a:ext cx="5246322" cy="930238"/>
          </a:xfrm>
          <a:prstGeom prst="rect">
            <a:avLst/>
          </a:prstGeom>
        </p:spPr>
        <p:txBody>
          <a:bodyPr/>
          <a:lstStyle>
            <a:lvl1pPr marL="0" indent="0">
              <a:buFontTx/>
              <a:buNone/>
              <a:defRPr sz="2400">
                <a:solidFill>
                  <a:srgbClr val="00093A"/>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3F2C8D4B-B099-AA48-81D9-1F7C97FB7981}"/>
              </a:ext>
            </a:extLst>
          </p:cNvPr>
          <p:cNvSpPr>
            <a:spLocks noGrp="1"/>
          </p:cNvSpPr>
          <p:nvPr>
            <p:ph type="body" sz="quarter" idx="15"/>
          </p:nvPr>
        </p:nvSpPr>
        <p:spPr>
          <a:xfrm>
            <a:off x="1558924" y="3882449"/>
            <a:ext cx="5245271" cy="2354840"/>
          </a:xfrm>
          <a:prstGeom prst="rect">
            <a:avLst/>
          </a:prstGeom>
        </p:spPr>
        <p:txBody>
          <a:bodyPr/>
          <a:lstStyle>
            <a:lvl1pPr marL="0" indent="0">
              <a:buFontTx/>
              <a:buNone/>
              <a:defRPr sz="1800">
                <a:solidFill>
                  <a:srgbClr val="63666B"/>
                </a:solidFill>
              </a:defRPr>
            </a:lvl1pPr>
          </a:lstStyle>
          <a:p>
            <a:pPr lvl="0"/>
            <a:r>
              <a:rPr lang="en-US"/>
              <a:t>Click to edit Master text</a:t>
            </a:r>
          </a:p>
        </p:txBody>
      </p:sp>
      <p:cxnSp>
        <p:nvCxnSpPr>
          <p:cNvPr id="15" name="Straight Connector 14">
            <a:extLst>
              <a:ext uri="{FF2B5EF4-FFF2-40B4-BE49-F238E27FC236}">
                <a16:creationId xmlns:a16="http://schemas.microsoft.com/office/drawing/2014/main" id="{D5FCC65C-C71B-D948-9719-DAFCEE835477}"/>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6DEC468-0DB9-A942-8804-0D53D59138A4}"/>
              </a:ext>
            </a:extLst>
          </p:cNvPr>
          <p:cNvSpPr txBox="1"/>
          <p:nvPr userDrawn="1"/>
        </p:nvSpPr>
        <p:spPr>
          <a:xfrm>
            <a:off x="589722" y="4737652"/>
            <a:ext cx="0" cy="0"/>
          </a:xfrm>
          <a:prstGeom prst="rect">
            <a:avLst/>
          </a:prstGeom>
        </p:spPr>
        <p:txBody>
          <a:bodyPr wrap="none" lIns="0" rtlCol="0" anchor="ctr" anchorCtr="0">
            <a:noAutofit/>
          </a:bodyPr>
          <a:lstStyle/>
          <a:p>
            <a:pPr algn="l"/>
            <a:endParaRPr lang="en-US"/>
          </a:p>
        </p:txBody>
      </p:sp>
      <p:sp>
        <p:nvSpPr>
          <p:cNvPr id="7" name="Text Placeholder 6">
            <a:extLst>
              <a:ext uri="{FF2B5EF4-FFF2-40B4-BE49-F238E27FC236}">
                <a16:creationId xmlns:a16="http://schemas.microsoft.com/office/drawing/2014/main" id="{3C582F78-0C00-B64D-889E-54707D38B34B}"/>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7141484"/>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guide id="5" pos="61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E665CC-B26C-9D4A-8AF3-2C935DC2FC8B}"/>
              </a:ext>
            </a:extLst>
          </p:cNvPr>
          <p:cNvSpPr/>
          <p:nvPr userDrawn="1"/>
        </p:nvSpPr>
        <p:spPr>
          <a:xfrm>
            <a:off x="0" y="6374423"/>
            <a:ext cx="12192000" cy="483577"/>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16" name="Slide Number Placeholder 5">
            <a:extLst>
              <a:ext uri="{FF2B5EF4-FFF2-40B4-BE49-F238E27FC236}">
                <a16:creationId xmlns:a16="http://schemas.microsoft.com/office/drawing/2014/main" id="{49380F26-FD35-564F-890E-0FCD4EDC8B3A}"/>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cxnSp>
        <p:nvCxnSpPr>
          <p:cNvPr id="17" name="Straight Connector 16">
            <a:extLst>
              <a:ext uri="{FF2B5EF4-FFF2-40B4-BE49-F238E27FC236}">
                <a16:creationId xmlns:a16="http://schemas.microsoft.com/office/drawing/2014/main" id="{E6077C20-E486-6941-95DD-513BFF3A9B3E}"/>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097B08C-34B9-9E4E-8A42-A27F136937AF}"/>
              </a:ext>
            </a:extLst>
          </p:cNvPr>
          <p:cNvSpPr>
            <a:spLocks noGrp="1"/>
          </p:cNvSpPr>
          <p:nvPr>
            <p:ph type="pic" sz="quarter" idx="14"/>
          </p:nvPr>
        </p:nvSpPr>
        <p:spPr>
          <a:xfrm>
            <a:off x="720841" y="0"/>
            <a:ext cx="4888652" cy="6374423"/>
          </a:xfrm>
          <a:prstGeom prst="rect">
            <a:avLst/>
          </a:prstGeom>
        </p:spPr>
        <p:txBody>
          <a:bodyPr/>
          <a:lstStyle/>
          <a:p>
            <a:endParaRPr lang="en-US"/>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5936883" y="908050"/>
            <a:ext cx="5232508" cy="1684002"/>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5926503" y="2744890"/>
            <a:ext cx="5246322" cy="930238"/>
          </a:xfrm>
          <a:prstGeom prst="rect">
            <a:avLst/>
          </a:prstGeom>
        </p:spPr>
        <p:txBody>
          <a:bodyPr/>
          <a:lstStyle>
            <a:lvl1pPr marL="0" indent="0">
              <a:buFontTx/>
              <a:buNone/>
              <a:defRPr sz="2400">
                <a:solidFill>
                  <a:srgbClr val="00093A"/>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3F2C8D4B-B099-AA48-81D9-1F7C97FB7981}"/>
              </a:ext>
            </a:extLst>
          </p:cNvPr>
          <p:cNvSpPr>
            <a:spLocks noGrp="1"/>
          </p:cNvSpPr>
          <p:nvPr>
            <p:ph type="body" sz="quarter" idx="15"/>
          </p:nvPr>
        </p:nvSpPr>
        <p:spPr>
          <a:xfrm>
            <a:off x="5926503" y="3882449"/>
            <a:ext cx="5245271" cy="2354840"/>
          </a:xfrm>
          <a:prstGeom prst="rect">
            <a:avLst/>
          </a:prstGeom>
        </p:spPr>
        <p:txBody>
          <a:bodyPr/>
          <a:lstStyle>
            <a:lvl1pPr marL="0" indent="0">
              <a:buFontTx/>
              <a:buNone/>
              <a:defRPr sz="1800">
                <a:solidFill>
                  <a:srgbClr val="63666B"/>
                </a:solidFill>
              </a:defRPr>
            </a:lvl1pPr>
          </a:lstStyle>
          <a:p>
            <a:pPr lvl="0"/>
            <a:r>
              <a:rPr lang="en-US"/>
              <a:t>Click to edit Master text</a:t>
            </a:r>
          </a:p>
        </p:txBody>
      </p:sp>
      <p:sp>
        <p:nvSpPr>
          <p:cNvPr id="21" name="Text Placeholder 6">
            <a:extLst>
              <a:ext uri="{FF2B5EF4-FFF2-40B4-BE49-F238E27FC236}">
                <a16:creationId xmlns:a16="http://schemas.microsoft.com/office/drawing/2014/main" id="{1074EECA-B43F-5640-BBF1-CCFCB9AA6E84}"/>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1847028"/>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A3E073-7240-B944-8AC8-E50F8696BCAE}"/>
              </a:ext>
            </a:extLst>
          </p:cNvPr>
          <p:cNvSpPr/>
          <p:nvPr userDrawn="1"/>
        </p:nvSpPr>
        <p:spPr>
          <a:xfrm>
            <a:off x="0" y="6374423"/>
            <a:ext cx="12192000" cy="483577"/>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15" name="Slide Number Placeholder 5">
            <a:extLst>
              <a:ext uri="{FF2B5EF4-FFF2-40B4-BE49-F238E27FC236}">
                <a16:creationId xmlns:a16="http://schemas.microsoft.com/office/drawing/2014/main" id="{28A399F4-5A24-0F45-904F-01DE8638ECB5}"/>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cxnSp>
        <p:nvCxnSpPr>
          <p:cNvPr id="16" name="Straight Connector 15">
            <a:extLst>
              <a:ext uri="{FF2B5EF4-FFF2-40B4-BE49-F238E27FC236}">
                <a16:creationId xmlns:a16="http://schemas.microsoft.com/office/drawing/2014/main" id="{F7E9D048-27C2-F34F-A848-194FA532EA00}"/>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1569641" y="908050"/>
            <a:ext cx="9603183" cy="760724"/>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1558925" y="1732835"/>
            <a:ext cx="9613900" cy="930238"/>
          </a:xfrm>
          <a:prstGeom prst="rect">
            <a:avLst/>
          </a:prstGeom>
        </p:spPr>
        <p:txBody>
          <a:bodyPr/>
          <a:lstStyle>
            <a:lvl1pPr marL="0" indent="0">
              <a:buFontTx/>
              <a:buNone/>
              <a:defRPr sz="2400">
                <a:solidFill>
                  <a:srgbClr val="00093A"/>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2737CAEE-14EE-8144-94EF-E71A099C01E6}"/>
              </a:ext>
            </a:extLst>
          </p:cNvPr>
          <p:cNvSpPr>
            <a:spLocks noGrp="1"/>
          </p:cNvSpPr>
          <p:nvPr>
            <p:ph type="body" sz="quarter" idx="12"/>
          </p:nvPr>
        </p:nvSpPr>
        <p:spPr>
          <a:xfrm>
            <a:off x="1558925" y="2929403"/>
            <a:ext cx="9613900" cy="3307885"/>
          </a:xfrm>
          <a:prstGeom prst="rect">
            <a:avLst/>
          </a:prstGeom>
        </p:spPr>
        <p:txBody>
          <a:bodyPr/>
          <a:lstStyle>
            <a:lvl1pPr marL="0" indent="0">
              <a:buFontTx/>
              <a:buNone/>
              <a:defRPr sz="1800">
                <a:solidFill>
                  <a:srgbClr val="63666A"/>
                </a:solidFill>
              </a:defRPr>
            </a:lvl1pPr>
            <a:lvl2pPr>
              <a:defRPr>
                <a:solidFill>
                  <a:srgbClr val="63666A"/>
                </a:solidFill>
              </a:defRPr>
            </a:lvl2pPr>
            <a:lvl3pPr>
              <a:defRPr>
                <a:solidFill>
                  <a:srgbClr val="63666A"/>
                </a:solidFill>
              </a:defRPr>
            </a:lvl3pPr>
            <a:lvl4pPr>
              <a:defRPr>
                <a:solidFill>
                  <a:srgbClr val="63666A"/>
                </a:solidFill>
              </a:defRPr>
            </a:lvl4pPr>
            <a:lvl5pPr>
              <a:defRPr>
                <a:solidFill>
                  <a:srgbClr val="63666A"/>
                </a:solidFill>
              </a:defRPr>
            </a:lvl5pPr>
          </a:lstStyle>
          <a:p>
            <a:pPr lvl="0"/>
            <a:r>
              <a:rPr lang="en-US"/>
              <a:t>Click to edit Master text styles</a:t>
            </a:r>
          </a:p>
        </p:txBody>
      </p:sp>
      <p:sp>
        <p:nvSpPr>
          <p:cNvPr id="11" name="Text Placeholder 6">
            <a:extLst>
              <a:ext uri="{FF2B5EF4-FFF2-40B4-BE49-F238E27FC236}">
                <a16:creationId xmlns:a16="http://schemas.microsoft.com/office/drawing/2014/main" id="{CAC97BE5-4903-0D43-A829-52A5802DF361}"/>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10721609"/>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CD59-C772-CD3C-592F-DB23AB0855A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CAECB3B-C6E9-3AB5-2459-88A9F068D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4AF510-4F1B-D094-7B22-C64C4BA2AC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02133E-9AD3-3965-CFC9-7D40A3FD0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D52745-34E3-8975-029B-CCD26B5B99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3AB6AF-B58B-3FE3-A7C2-8DA527830547}"/>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8" name="Footer Placeholder 7">
            <a:extLst>
              <a:ext uri="{FF2B5EF4-FFF2-40B4-BE49-F238E27FC236}">
                <a16:creationId xmlns:a16="http://schemas.microsoft.com/office/drawing/2014/main" id="{E97A8E5D-2016-D808-34DC-A1FCEFC9089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F2BC1AE-4CC1-197C-D3C8-B527A015D3C7}"/>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2057661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50E6C-22FB-CC47-AF0A-1D271ED9EF44}"/>
              </a:ext>
            </a:extLst>
          </p:cNvPr>
          <p:cNvSpPr/>
          <p:nvPr userDrawn="1"/>
        </p:nvSpPr>
        <p:spPr>
          <a:xfrm>
            <a:off x="721566" y="2021633"/>
            <a:ext cx="11470433" cy="429208"/>
          </a:xfrm>
          <a:prstGeom prst="rect">
            <a:avLst/>
          </a:prstGeom>
          <a:gradFill>
            <a:gsLst>
              <a:gs pos="0">
                <a:srgbClr val="00093A"/>
              </a:gs>
              <a:gs pos="100000">
                <a:srgbClr val="DA291C"/>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2BD775A-6D30-4B4C-9137-416D1D7F7B0E}"/>
              </a:ext>
            </a:extLst>
          </p:cNvPr>
          <p:cNvSpPr/>
          <p:nvPr userDrawn="1"/>
        </p:nvSpPr>
        <p:spPr>
          <a:xfrm>
            <a:off x="0" y="2420471"/>
            <a:ext cx="12192000" cy="3961278"/>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1569641" y="908050"/>
            <a:ext cx="9603183" cy="760724"/>
          </a:xfrm>
          <a:prstGeom prst="rect">
            <a:avLst/>
          </a:prstGeom>
        </p:spPr>
        <p:txBody>
          <a:bodyPr anchor="t" anchorCtr="0">
            <a:noAutofit/>
          </a:bodyPr>
          <a:lstStyle>
            <a:lvl1pPr algn="l">
              <a:lnSpc>
                <a:spcPts val="4200"/>
              </a:lnSpc>
              <a:defRPr sz="4000" b="1">
                <a:solidFill>
                  <a:srgbClr val="45125F"/>
                </a:solidFill>
                <a:latin typeface="+mn-lt"/>
              </a:defRPr>
            </a:lvl1pPr>
          </a:lstStyle>
          <a:p>
            <a:r>
              <a:rPr lang="en-US"/>
              <a:t>Click to edit Master title style</a:t>
            </a:r>
          </a:p>
        </p:txBody>
      </p:sp>
      <p:sp>
        <p:nvSpPr>
          <p:cNvPr id="8" name="Text Placeholder 7">
            <a:extLst>
              <a:ext uri="{FF2B5EF4-FFF2-40B4-BE49-F238E27FC236}">
                <a16:creationId xmlns:a16="http://schemas.microsoft.com/office/drawing/2014/main" id="{154E01EE-FA2E-174C-B57E-CF9AF27D6B1C}"/>
              </a:ext>
            </a:extLst>
          </p:cNvPr>
          <p:cNvSpPr>
            <a:spLocks noGrp="1"/>
          </p:cNvSpPr>
          <p:nvPr>
            <p:ph type="body" sz="quarter" idx="10"/>
          </p:nvPr>
        </p:nvSpPr>
        <p:spPr>
          <a:xfrm>
            <a:off x="1558925" y="2697607"/>
            <a:ext cx="1714627" cy="585089"/>
          </a:xfrm>
          <a:prstGeom prst="rect">
            <a:avLst/>
          </a:prstGeom>
        </p:spPr>
        <p:txBody>
          <a:bodyPr/>
          <a:lstStyle>
            <a:lvl1pPr marL="0" indent="0">
              <a:buFontTx/>
              <a:buNone/>
              <a:defRPr sz="1600" b="1">
                <a:solidFill>
                  <a:srgbClr val="DA291C">
                    <a:alpha val="73775"/>
                  </a:srgbClr>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0F936EBB-B9DC-B94D-A527-83EAC00EDA42}"/>
              </a:ext>
            </a:extLst>
          </p:cNvPr>
          <p:cNvSpPr>
            <a:spLocks noGrp="1"/>
          </p:cNvSpPr>
          <p:nvPr>
            <p:ph type="body" sz="quarter" idx="11"/>
          </p:nvPr>
        </p:nvSpPr>
        <p:spPr>
          <a:xfrm>
            <a:off x="1558925" y="3365500"/>
            <a:ext cx="1723771" cy="2871788"/>
          </a:xfrm>
          <a:prstGeom prst="rect">
            <a:avLst/>
          </a:prstGeom>
        </p:spPr>
        <p:txBody>
          <a:bodyPr/>
          <a:lstStyle>
            <a:lvl1pPr marL="0" indent="0">
              <a:buFontTx/>
              <a:buNone/>
              <a:defRPr sz="1400">
                <a:solidFill>
                  <a:srgbClr val="63666B"/>
                </a:solidFill>
              </a:defRPr>
            </a:lvl1pPr>
          </a:lstStyle>
          <a:p>
            <a:pPr lvl="0"/>
            <a:r>
              <a:rPr lang="en-US"/>
              <a:t>Click to edit Master text styles</a:t>
            </a:r>
          </a:p>
        </p:txBody>
      </p:sp>
      <p:sp>
        <p:nvSpPr>
          <p:cNvPr id="71" name="Text Placeholder 7">
            <a:extLst>
              <a:ext uri="{FF2B5EF4-FFF2-40B4-BE49-F238E27FC236}">
                <a16:creationId xmlns:a16="http://schemas.microsoft.com/office/drawing/2014/main" id="{B3E60CB1-53DF-2F4B-B53F-0A70E32DCEBF}"/>
              </a:ext>
            </a:extLst>
          </p:cNvPr>
          <p:cNvSpPr>
            <a:spLocks noGrp="1"/>
          </p:cNvSpPr>
          <p:nvPr>
            <p:ph type="body" sz="quarter" idx="12"/>
          </p:nvPr>
        </p:nvSpPr>
        <p:spPr>
          <a:xfrm>
            <a:off x="3514000" y="2697607"/>
            <a:ext cx="1714627" cy="585089"/>
          </a:xfrm>
          <a:prstGeom prst="rect">
            <a:avLst/>
          </a:prstGeom>
        </p:spPr>
        <p:txBody>
          <a:bodyPr/>
          <a:lstStyle>
            <a:lvl1pPr marL="0" indent="0">
              <a:buFontTx/>
              <a:buNone/>
              <a:defRPr sz="1600" b="1">
                <a:solidFill>
                  <a:srgbClr val="DA291C"/>
                </a:solidFill>
              </a:defRPr>
            </a:lvl1pPr>
          </a:lstStyle>
          <a:p>
            <a:pPr lvl="0"/>
            <a:r>
              <a:rPr lang="en-US"/>
              <a:t>Click to edit Master text styles</a:t>
            </a:r>
          </a:p>
        </p:txBody>
      </p:sp>
      <p:sp>
        <p:nvSpPr>
          <p:cNvPr id="72" name="Text Placeholder 10">
            <a:extLst>
              <a:ext uri="{FF2B5EF4-FFF2-40B4-BE49-F238E27FC236}">
                <a16:creationId xmlns:a16="http://schemas.microsoft.com/office/drawing/2014/main" id="{8558BEA2-C9C2-7745-A5E2-809A57033A67}"/>
              </a:ext>
            </a:extLst>
          </p:cNvPr>
          <p:cNvSpPr>
            <a:spLocks noGrp="1"/>
          </p:cNvSpPr>
          <p:nvPr>
            <p:ph type="body" sz="quarter" idx="13"/>
          </p:nvPr>
        </p:nvSpPr>
        <p:spPr>
          <a:xfrm>
            <a:off x="3514000" y="3365500"/>
            <a:ext cx="1723771" cy="2871788"/>
          </a:xfrm>
          <a:prstGeom prst="rect">
            <a:avLst/>
          </a:prstGeom>
        </p:spPr>
        <p:txBody>
          <a:bodyPr/>
          <a:lstStyle>
            <a:lvl1pPr marL="0" indent="0">
              <a:buFontTx/>
              <a:buNone/>
              <a:defRPr sz="1400">
                <a:solidFill>
                  <a:srgbClr val="63666B"/>
                </a:solidFill>
              </a:defRPr>
            </a:lvl1pPr>
          </a:lstStyle>
          <a:p>
            <a:pPr lvl="0"/>
            <a:r>
              <a:rPr lang="en-US"/>
              <a:t>Click to edit Master text styles</a:t>
            </a:r>
          </a:p>
        </p:txBody>
      </p:sp>
      <p:sp>
        <p:nvSpPr>
          <p:cNvPr id="73" name="Text Placeholder 7">
            <a:extLst>
              <a:ext uri="{FF2B5EF4-FFF2-40B4-BE49-F238E27FC236}">
                <a16:creationId xmlns:a16="http://schemas.microsoft.com/office/drawing/2014/main" id="{87C78AA9-D921-D44C-918A-81397BE528FD}"/>
              </a:ext>
            </a:extLst>
          </p:cNvPr>
          <p:cNvSpPr>
            <a:spLocks noGrp="1"/>
          </p:cNvSpPr>
          <p:nvPr>
            <p:ph type="body" sz="quarter" idx="14"/>
          </p:nvPr>
        </p:nvSpPr>
        <p:spPr>
          <a:xfrm>
            <a:off x="5476504" y="2697607"/>
            <a:ext cx="1714627" cy="585089"/>
          </a:xfrm>
          <a:prstGeom prst="rect">
            <a:avLst/>
          </a:prstGeom>
        </p:spPr>
        <p:txBody>
          <a:bodyPr/>
          <a:lstStyle>
            <a:lvl1pPr marL="0" indent="0">
              <a:buFontTx/>
              <a:buNone/>
              <a:defRPr sz="1600" b="1">
                <a:solidFill>
                  <a:srgbClr val="00093A"/>
                </a:solidFill>
              </a:defRPr>
            </a:lvl1pPr>
          </a:lstStyle>
          <a:p>
            <a:pPr lvl="0"/>
            <a:r>
              <a:rPr lang="en-US"/>
              <a:t>Click to edit Master text styles</a:t>
            </a:r>
          </a:p>
        </p:txBody>
      </p:sp>
      <p:sp>
        <p:nvSpPr>
          <p:cNvPr id="74" name="Text Placeholder 10">
            <a:extLst>
              <a:ext uri="{FF2B5EF4-FFF2-40B4-BE49-F238E27FC236}">
                <a16:creationId xmlns:a16="http://schemas.microsoft.com/office/drawing/2014/main" id="{7273A418-12D0-E946-A5AB-05F55E19DBDF}"/>
              </a:ext>
            </a:extLst>
          </p:cNvPr>
          <p:cNvSpPr>
            <a:spLocks noGrp="1"/>
          </p:cNvSpPr>
          <p:nvPr>
            <p:ph type="body" sz="quarter" idx="15"/>
          </p:nvPr>
        </p:nvSpPr>
        <p:spPr>
          <a:xfrm>
            <a:off x="5476504" y="3365500"/>
            <a:ext cx="1723771" cy="2871788"/>
          </a:xfrm>
          <a:prstGeom prst="rect">
            <a:avLst/>
          </a:prstGeom>
        </p:spPr>
        <p:txBody>
          <a:bodyPr/>
          <a:lstStyle>
            <a:lvl1pPr marL="0" indent="0">
              <a:buFontTx/>
              <a:buNone/>
              <a:defRPr sz="1400">
                <a:solidFill>
                  <a:srgbClr val="63666B"/>
                </a:solidFill>
              </a:defRPr>
            </a:lvl1pPr>
          </a:lstStyle>
          <a:p>
            <a:pPr lvl="0"/>
            <a:r>
              <a:rPr lang="en-US"/>
              <a:t>Click to edit Master text styles</a:t>
            </a:r>
          </a:p>
        </p:txBody>
      </p:sp>
      <p:sp>
        <p:nvSpPr>
          <p:cNvPr id="75" name="Text Placeholder 7">
            <a:extLst>
              <a:ext uri="{FF2B5EF4-FFF2-40B4-BE49-F238E27FC236}">
                <a16:creationId xmlns:a16="http://schemas.microsoft.com/office/drawing/2014/main" id="{EF8BC15B-CDF7-984C-8097-434D29D67A02}"/>
              </a:ext>
            </a:extLst>
          </p:cNvPr>
          <p:cNvSpPr>
            <a:spLocks noGrp="1"/>
          </p:cNvSpPr>
          <p:nvPr>
            <p:ph type="body" sz="quarter" idx="16"/>
          </p:nvPr>
        </p:nvSpPr>
        <p:spPr>
          <a:xfrm>
            <a:off x="7464152" y="2697607"/>
            <a:ext cx="1714627" cy="585089"/>
          </a:xfrm>
          <a:prstGeom prst="rect">
            <a:avLst/>
          </a:prstGeom>
        </p:spPr>
        <p:txBody>
          <a:bodyPr/>
          <a:lstStyle>
            <a:lvl1pPr marL="0" indent="0">
              <a:buFontTx/>
              <a:buNone/>
              <a:defRPr sz="1600" b="1">
                <a:solidFill>
                  <a:srgbClr val="45125F"/>
                </a:solidFill>
              </a:defRPr>
            </a:lvl1pPr>
          </a:lstStyle>
          <a:p>
            <a:pPr lvl="0"/>
            <a:r>
              <a:rPr lang="en-US"/>
              <a:t>Click to edit Master text styles</a:t>
            </a:r>
          </a:p>
        </p:txBody>
      </p:sp>
      <p:sp>
        <p:nvSpPr>
          <p:cNvPr id="76" name="Text Placeholder 10">
            <a:extLst>
              <a:ext uri="{FF2B5EF4-FFF2-40B4-BE49-F238E27FC236}">
                <a16:creationId xmlns:a16="http://schemas.microsoft.com/office/drawing/2014/main" id="{2AEB6919-5AC7-EC4A-8214-B514293AF450}"/>
              </a:ext>
            </a:extLst>
          </p:cNvPr>
          <p:cNvSpPr>
            <a:spLocks noGrp="1"/>
          </p:cNvSpPr>
          <p:nvPr>
            <p:ph type="body" sz="quarter" idx="17"/>
          </p:nvPr>
        </p:nvSpPr>
        <p:spPr>
          <a:xfrm>
            <a:off x="7464152" y="3365500"/>
            <a:ext cx="1723771" cy="2871788"/>
          </a:xfrm>
          <a:prstGeom prst="rect">
            <a:avLst/>
          </a:prstGeom>
        </p:spPr>
        <p:txBody>
          <a:bodyPr/>
          <a:lstStyle>
            <a:lvl1pPr marL="0" indent="0">
              <a:buFontTx/>
              <a:buNone/>
              <a:defRPr sz="1400">
                <a:solidFill>
                  <a:srgbClr val="63666B"/>
                </a:solidFill>
              </a:defRPr>
            </a:lvl1pPr>
          </a:lstStyle>
          <a:p>
            <a:pPr lvl="0"/>
            <a:r>
              <a:rPr lang="en-US"/>
              <a:t>Click to edit Master text styles</a:t>
            </a:r>
          </a:p>
        </p:txBody>
      </p:sp>
      <p:sp>
        <p:nvSpPr>
          <p:cNvPr id="77" name="Text Placeholder 7">
            <a:extLst>
              <a:ext uri="{FF2B5EF4-FFF2-40B4-BE49-F238E27FC236}">
                <a16:creationId xmlns:a16="http://schemas.microsoft.com/office/drawing/2014/main" id="{113E6C98-15AC-A847-97B7-DF6597AAEA04}"/>
              </a:ext>
            </a:extLst>
          </p:cNvPr>
          <p:cNvSpPr>
            <a:spLocks noGrp="1"/>
          </p:cNvSpPr>
          <p:nvPr>
            <p:ph type="body" sz="quarter" idx="18"/>
          </p:nvPr>
        </p:nvSpPr>
        <p:spPr>
          <a:xfrm>
            <a:off x="9408368" y="2697607"/>
            <a:ext cx="1714627" cy="585089"/>
          </a:xfrm>
          <a:prstGeom prst="rect">
            <a:avLst/>
          </a:prstGeom>
        </p:spPr>
        <p:txBody>
          <a:bodyPr/>
          <a:lstStyle>
            <a:lvl1pPr marL="0" indent="0">
              <a:buFontTx/>
              <a:buNone/>
              <a:defRPr sz="1600" b="1">
                <a:solidFill>
                  <a:srgbClr val="63666B"/>
                </a:solidFill>
              </a:defRPr>
            </a:lvl1pPr>
          </a:lstStyle>
          <a:p>
            <a:pPr lvl="0"/>
            <a:r>
              <a:rPr lang="en-US"/>
              <a:t>Click to edit Master text styles</a:t>
            </a:r>
          </a:p>
        </p:txBody>
      </p:sp>
      <p:sp>
        <p:nvSpPr>
          <p:cNvPr id="78" name="Text Placeholder 10">
            <a:extLst>
              <a:ext uri="{FF2B5EF4-FFF2-40B4-BE49-F238E27FC236}">
                <a16:creationId xmlns:a16="http://schemas.microsoft.com/office/drawing/2014/main" id="{329D8807-EA22-4C4C-80BD-5D0786BAD83B}"/>
              </a:ext>
            </a:extLst>
          </p:cNvPr>
          <p:cNvSpPr>
            <a:spLocks noGrp="1"/>
          </p:cNvSpPr>
          <p:nvPr>
            <p:ph type="body" sz="quarter" idx="19"/>
          </p:nvPr>
        </p:nvSpPr>
        <p:spPr>
          <a:xfrm>
            <a:off x="9408368" y="3365500"/>
            <a:ext cx="1723771" cy="2871788"/>
          </a:xfrm>
          <a:prstGeom prst="rect">
            <a:avLst/>
          </a:prstGeom>
        </p:spPr>
        <p:txBody>
          <a:bodyPr/>
          <a:lstStyle>
            <a:lvl1pPr marL="0" indent="0">
              <a:buFontTx/>
              <a:buNone/>
              <a:defRPr sz="1400">
                <a:solidFill>
                  <a:srgbClr val="63666B"/>
                </a:solidFill>
              </a:defRPr>
            </a:lvl1pPr>
          </a:lstStyle>
          <a:p>
            <a:pPr lvl="0"/>
            <a:r>
              <a:rPr lang="en-US"/>
              <a:t>Click to edit Master text styles</a:t>
            </a:r>
          </a:p>
        </p:txBody>
      </p:sp>
      <p:sp>
        <p:nvSpPr>
          <p:cNvPr id="80" name="Text Placeholder 79">
            <a:extLst>
              <a:ext uri="{FF2B5EF4-FFF2-40B4-BE49-F238E27FC236}">
                <a16:creationId xmlns:a16="http://schemas.microsoft.com/office/drawing/2014/main" id="{39744DE3-0CBC-8C40-A6CB-9ECEEBAE542A}"/>
              </a:ext>
            </a:extLst>
          </p:cNvPr>
          <p:cNvSpPr>
            <a:spLocks noGrp="1"/>
          </p:cNvSpPr>
          <p:nvPr>
            <p:ph type="body" sz="quarter" idx="20"/>
          </p:nvPr>
        </p:nvSpPr>
        <p:spPr>
          <a:xfrm>
            <a:off x="1558925" y="2030413"/>
            <a:ext cx="1604963" cy="411162"/>
          </a:xfrm>
          <a:prstGeom prst="rect">
            <a:avLst/>
          </a:prstGeom>
        </p:spPr>
        <p:txBody>
          <a:bodyPr anchor="ctr" anchorCtr="0"/>
          <a:lstStyle>
            <a:lvl1pPr marL="0" indent="0" algn="ctr">
              <a:lnSpc>
                <a:spcPts val="2000"/>
              </a:lnSpc>
              <a:buFontTx/>
              <a:buNone/>
              <a:defRPr sz="2000" b="1">
                <a:solidFill>
                  <a:schemeClr val="bg1"/>
                </a:solidFill>
              </a:defRPr>
            </a:lvl1pPr>
          </a:lstStyle>
          <a:p>
            <a:pPr lvl="0"/>
            <a:r>
              <a:rPr lang="en-US"/>
              <a:t>Click to edit Master text styles</a:t>
            </a:r>
          </a:p>
        </p:txBody>
      </p:sp>
      <p:sp>
        <p:nvSpPr>
          <p:cNvPr id="82" name="Text Placeholder 79">
            <a:extLst>
              <a:ext uri="{FF2B5EF4-FFF2-40B4-BE49-F238E27FC236}">
                <a16:creationId xmlns:a16="http://schemas.microsoft.com/office/drawing/2014/main" id="{43EEF7C9-C50E-E140-A583-84412D7B6E2E}"/>
              </a:ext>
            </a:extLst>
          </p:cNvPr>
          <p:cNvSpPr>
            <a:spLocks noGrp="1"/>
          </p:cNvSpPr>
          <p:nvPr>
            <p:ph type="body" sz="quarter" idx="21"/>
          </p:nvPr>
        </p:nvSpPr>
        <p:spPr>
          <a:xfrm>
            <a:off x="3503712" y="2030413"/>
            <a:ext cx="1604963" cy="411162"/>
          </a:xfrm>
          <a:prstGeom prst="rect">
            <a:avLst/>
          </a:prstGeom>
        </p:spPr>
        <p:txBody>
          <a:bodyPr anchor="ctr" anchorCtr="0"/>
          <a:lstStyle>
            <a:lvl1pPr marL="0" indent="0" algn="ctr">
              <a:lnSpc>
                <a:spcPts val="2000"/>
              </a:lnSpc>
              <a:buFontTx/>
              <a:buNone/>
              <a:defRPr sz="2000" b="1">
                <a:solidFill>
                  <a:schemeClr val="bg1"/>
                </a:solidFill>
              </a:defRPr>
            </a:lvl1pPr>
          </a:lstStyle>
          <a:p>
            <a:pPr lvl="0"/>
            <a:r>
              <a:rPr lang="en-US"/>
              <a:t>Click to edit Master text styles</a:t>
            </a:r>
          </a:p>
        </p:txBody>
      </p:sp>
      <p:sp>
        <p:nvSpPr>
          <p:cNvPr id="83" name="Text Placeholder 79">
            <a:extLst>
              <a:ext uri="{FF2B5EF4-FFF2-40B4-BE49-F238E27FC236}">
                <a16:creationId xmlns:a16="http://schemas.microsoft.com/office/drawing/2014/main" id="{3CB50E9A-382F-414F-8BEA-E5A26680B4DA}"/>
              </a:ext>
            </a:extLst>
          </p:cNvPr>
          <p:cNvSpPr>
            <a:spLocks noGrp="1"/>
          </p:cNvSpPr>
          <p:nvPr>
            <p:ph type="body" sz="quarter" idx="22"/>
          </p:nvPr>
        </p:nvSpPr>
        <p:spPr>
          <a:xfrm>
            <a:off x="5583944" y="2030413"/>
            <a:ext cx="1604963" cy="411162"/>
          </a:xfrm>
          <a:prstGeom prst="rect">
            <a:avLst/>
          </a:prstGeom>
        </p:spPr>
        <p:txBody>
          <a:bodyPr anchor="ctr" anchorCtr="0"/>
          <a:lstStyle>
            <a:lvl1pPr marL="0" indent="0" algn="ctr">
              <a:lnSpc>
                <a:spcPts val="2000"/>
              </a:lnSpc>
              <a:buFontTx/>
              <a:buNone/>
              <a:defRPr sz="2000" b="1">
                <a:solidFill>
                  <a:schemeClr val="bg1"/>
                </a:solidFill>
              </a:defRPr>
            </a:lvl1pPr>
          </a:lstStyle>
          <a:p>
            <a:pPr lvl="0"/>
            <a:r>
              <a:rPr lang="en-US"/>
              <a:t>Click to edit Master text styles</a:t>
            </a:r>
          </a:p>
        </p:txBody>
      </p:sp>
      <p:sp>
        <p:nvSpPr>
          <p:cNvPr id="84" name="Text Placeholder 79">
            <a:extLst>
              <a:ext uri="{FF2B5EF4-FFF2-40B4-BE49-F238E27FC236}">
                <a16:creationId xmlns:a16="http://schemas.microsoft.com/office/drawing/2014/main" id="{1060D6C8-CFE9-0247-87B3-A84A433041B4}"/>
              </a:ext>
            </a:extLst>
          </p:cNvPr>
          <p:cNvSpPr>
            <a:spLocks noGrp="1"/>
          </p:cNvSpPr>
          <p:nvPr>
            <p:ph type="body" sz="quarter" idx="23"/>
          </p:nvPr>
        </p:nvSpPr>
        <p:spPr>
          <a:xfrm>
            <a:off x="7600168" y="2030413"/>
            <a:ext cx="1604963" cy="411162"/>
          </a:xfrm>
          <a:prstGeom prst="rect">
            <a:avLst/>
          </a:prstGeom>
        </p:spPr>
        <p:txBody>
          <a:bodyPr anchor="ctr" anchorCtr="0"/>
          <a:lstStyle>
            <a:lvl1pPr marL="0" indent="0" algn="ctr">
              <a:lnSpc>
                <a:spcPts val="2000"/>
              </a:lnSpc>
              <a:buFontTx/>
              <a:buNone/>
              <a:defRPr sz="2000" b="1">
                <a:solidFill>
                  <a:schemeClr val="bg1"/>
                </a:solidFill>
              </a:defRPr>
            </a:lvl1pPr>
          </a:lstStyle>
          <a:p>
            <a:pPr lvl="0"/>
            <a:r>
              <a:rPr lang="en-US"/>
              <a:t>Click to edit Master text styles</a:t>
            </a:r>
          </a:p>
        </p:txBody>
      </p:sp>
      <p:sp>
        <p:nvSpPr>
          <p:cNvPr id="85" name="Text Placeholder 79">
            <a:extLst>
              <a:ext uri="{FF2B5EF4-FFF2-40B4-BE49-F238E27FC236}">
                <a16:creationId xmlns:a16="http://schemas.microsoft.com/office/drawing/2014/main" id="{40FFF5E1-47DC-AF48-BFBB-BA154EC43075}"/>
              </a:ext>
            </a:extLst>
          </p:cNvPr>
          <p:cNvSpPr>
            <a:spLocks noGrp="1"/>
          </p:cNvSpPr>
          <p:nvPr>
            <p:ph type="body" sz="quarter" idx="24"/>
          </p:nvPr>
        </p:nvSpPr>
        <p:spPr>
          <a:xfrm>
            <a:off x="9552384" y="2030413"/>
            <a:ext cx="1604963" cy="411162"/>
          </a:xfrm>
          <a:prstGeom prst="rect">
            <a:avLst/>
          </a:prstGeom>
        </p:spPr>
        <p:txBody>
          <a:bodyPr anchor="ctr" anchorCtr="0"/>
          <a:lstStyle>
            <a:lvl1pPr marL="0" indent="0" algn="ctr">
              <a:lnSpc>
                <a:spcPts val="2000"/>
              </a:lnSpc>
              <a:buFontTx/>
              <a:buNone/>
              <a:defRPr sz="2000" b="1">
                <a:solidFill>
                  <a:schemeClr val="bg1"/>
                </a:solidFill>
              </a:defRPr>
            </a:lvl1pPr>
          </a:lstStyle>
          <a:p>
            <a:pPr lvl="0"/>
            <a:r>
              <a:rPr lang="en-US"/>
              <a:t>Click to edit Master text styles</a:t>
            </a:r>
          </a:p>
        </p:txBody>
      </p:sp>
      <p:sp>
        <p:nvSpPr>
          <p:cNvPr id="88" name="Slide Number Placeholder 5">
            <a:extLst>
              <a:ext uri="{FF2B5EF4-FFF2-40B4-BE49-F238E27FC236}">
                <a16:creationId xmlns:a16="http://schemas.microsoft.com/office/drawing/2014/main" id="{72259255-1BA3-634F-B03A-AE40FF0BE357}"/>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30" name="Text Placeholder 6">
            <a:extLst>
              <a:ext uri="{FF2B5EF4-FFF2-40B4-BE49-F238E27FC236}">
                <a16:creationId xmlns:a16="http://schemas.microsoft.com/office/drawing/2014/main" id="{58607CBE-E366-0947-BE9A-2B9591901A2D}"/>
              </a:ext>
            </a:extLst>
          </p:cNvPr>
          <p:cNvSpPr>
            <a:spLocks noGrp="1"/>
          </p:cNvSpPr>
          <p:nvPr>
            <p:ph type="body" sz="quarter" idx="25"/>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cxnSp>
        <p:nvCxnSpPr>
          <p:cNvPr id="31" name="Straight Connector 30">
            <a:extLst>
              <a:ext uri="{FF2B5EF4-FFF2-40B4-BE49-F238E27FC236}">
                <a16:creationId xmlns:a16="http://schemas.microsoft.com/office/drawing/2014/main" id="{E352CFE9-B689-0A45-BDD1-BE65263FC86C}"/>
              </a:ext>
            </a:extLst>
          </p:cNvPr>
          <p:cNvCxnSpPr>
            <a:cxnSpLocks/>
          </p:cNvCxnSpPr>
          <p:nvPr userDrawn="1"/>
        </p:nvCxnSpPr>
        <p:spPr>
          <a:xfrm>
            <a:off x="3356464" y="1925515"/>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8BEF03-3566-864A-961D-87A4E1575378}"/>
              </a:ext>
            </a:extLst>
          </p:cNvPr>
          <p:cNvCxnSpPr>
            <a:cxnSpLocks/>
          </p:cNvCxnSpPr>
          <p:nvPr userDrawn="1"/>
        </p:nvCxnSpPr>
        <p:spPr>
          <a:xfrm>
            <a:off x="5375920" y="1925515"/>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8D5C9D-3FFF-6C4B-9D4E-50C15186174C}"/>
              </a:ext>
            </a:extLst>
          </p:cNvPr>
          <p:cNvCxnSpPr>
            <a:cxnSpLocks/>
          </p:cNvCxnSpPr>
          <p:nvPr userDrawn="1"/>
        </p:nvCxnSpPr>
        <p:spPr>
          <a:xfrm>
            <a:off x="7392144" y="1925515"/>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0C42A3F-2553-5B4C-8CE8-CAB8D0128103}"/>
              </a:ext>
            </a:extLst>
          </p:cNvPr>
          <p:cNvCxnSpPr>
            <a:cxnSpLocks/>
          </p:cNvCxnSpPr>
          <p:nvPr userDrawn="1"/>
        </p:nvCxnSpPr>
        <p:spPr>
          <a:xfrm>
            <a:off x="9373200" y="1925515"/>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152814"/>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1569642" y="1380739"/>
            <a:ext cx="8109618" cy="4282024"/>
          </a:xfrm>
          <a:prstGeom prst="rect">
            <a:avLst/>
          </a:prstGeom>
        </p:spPr>
        <p:txBody>
          <a:bodyPr anchor="t" anchorCtr="0">
            <a:noAutofit/>
          </a:bodyPr>
          <a:lstStyle>
            <a:lvl1pPr algn="l">
              <a:lnSpc>
                <a:spcPts val="5500"/>
              </a:lnSpc>
              <a:defRPr sz="5400" b="1">
                <a:gradFill>
                  <a:gsLst>
                    <a:gs pos="0">
                      <a:srgbClr val="00093A"/>
                    </a:gs>
                    <a:gs pos="100000">
                      <a:srgbClr val="DA291C"/>
                    </a:gs>
                  </a:gsLst>
                  <a:lin ang="9000000" scaled="0"/>
                </a:gradFill>
                <a:latin typeface="+mn-lt"/>
              </a:defRPr>
            </a:lvl1pPr>
          </a:lstStyle>
          <a:p>
            <a:r>
              <a:rPr lang="en-US"/>
              <a:t>Click to edit Master title style</a:t>
            </a:r>
          </a:p>
        </p:txBody>
      </p:sp>
      <p:sp>
        <p:nvSpPr>
          <p:cNvPr id="7" name="Rectangle 6">
            <a:extLst>
              <a:ext uri="{FF2B5EF4-FFF2-40B4-BE49-F238E27FC236}">
                <a16:creationId xmlns:a16="http://schemas.microsoft.com/office/drawing/2014/main" id="{ABADA0C5-399C-DA48-AB60-247F71F3D5C6}"/>
              </a:ext>
            </a:extLst>
          </p:cNvPr>
          <p:cNvSpPr/>
          <p:nvPr userDrawn="1"/>
        </p:nvSpPr>
        <p:spPr>
          <a:xfrm>
            <a:off x="0" y="6374423"/>
            <a:ext cx="12192000" cy="483577"/>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8" name="Slide Number Placeholder 5">
            <a:extLst>
              <a:ext uri="{FF2B5EF4-FFF2-40B4-BE49-F238E27FC236}">
                <a16:creationId xmlns:a16="http://schemas.microsoft.com/office/drawing/2014/main" id="{1FF6927D-8D9A-4F4E-8236-C56226FF6B0E}"/>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3" name="Text Placeholder 2">
            <a:extLst>
              <a:ext uri="{FF2B5EF4-FFF2-40B4-BE49-F238E27FC236}">
                <a16:creationId xmlns:a16="http://schemas.microsoft.com/office/drawing/2014/main" id="{C88B42D3-259E-0940-B4AE-69B6AA3056FE}"/>
              </a:ext>
            </a:extLst>
          </p:cNvPr>
          <p:cNvSpPr>
            <a:spLocks noGrp="1"/>
          </p:cNvSpPr>
          <p:nvPr>
            <p:ph type="body" sz="quarter" idx="10" hasCustomPrompt="1"/>
          </p:nvPr>
        </p:nvSpPr>
        <p:spPr>
          <a:xfrm rot="16200000">
            <a:off x="7694346" y="1193178"/>
            <a:ext cx="8184997" cy="2163338"/>
          </a:xfrm>
          <a:prstGeom prst="rect">
            <a:avLst/>
          </a:prstGeom>
        </p:spPr>
        <p:txBody>
          <a:bodyPr/>
          <a:lstStyle>
            <a:lvl1pPr marL="0" indent="0">
              <a:lnSpc>
                <a:spcPts val="6920"/>
              </a:lnSpc>
              <a:buFontTx/>
              <a:buNone/>
              <a:defRPr sz="8800">
                <a:ln>
                  <a:solidFill>
                    <a:srgbClr val="63666B">
                      <a:alpha val="50000"/>
                    </a:srgbClr>
                  </a:solidFill>
                </a:ln>
                <a:noFill/>
              </a:defRPr>
            </a:lvl1pPr>
          </a:lstStyle>
          <a:p>
            <a:pPr lvl="0"/>
            <a:r>
              <a:rPr lang="en-US"/>
              <a:t>CLICK TO EDIT MASTER TEXT STYLES</a:t>
            </a:r>
          </a:p>
        </p:txBody>
      </p:sp>
      <p:sp>
        <p:nvSpPr>
          <p:cNvPr id="12" name="Text Placeholder 6">
            <a:extLst>
              <a:ext uri="{FF2B5EF4-FFF2-40B4-BE49-F238E27FC236}">
                <a16:creationId xmlns:a16="http://schemas.microsoft.com/office/drawing/2014/main" id="{330A71BF-892A-F544-BF56-171AF9E95CBF}"/>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D1CD5519-744A-6949-AAF1-7CB814D4F5D8}"/>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727995"/>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ADA0C5-399C-DA48-AB60-247F71F3D5C6}"/>
              </a:ext>
            </a:extLst>
          </p:cNvPr>
          <p:cNvSpPr/>
          <p:nvPr userDrawn="1"/>
        </p:nvSpPr>
        <p:spPr>
          <a:xfrm>
            <a:off x="0" y="2331720"/>
            <a:ext cx="12192000" cy="4050031"/>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8" name="Slide Number Placeholder 5">
            <a:extLst>
              <a:ext uri="{FF2B5EF4-FFF2-40B4-BE49-F238E27FC236}">
                <a16:creationId xmlns:a16="http://schemas.microsoft.com/office/drawing/2014/main" id="{1FF6927D-8D9A-4F4E-8236-C56226FF6B0E}"/>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3" name="Content Placeholder 2">
            <a:extLst>
              <a:ext uri="{FF2B5EF4-FFF2-40B4-BE49-F238E27FC236}">
                <a16:creationId xmlns:a16="http://schemas.microsoft.com/office/drawing/2014/main" id="{8F7C0766-195C-1F48-89B0-D0696C6C9335}"/>
              </a:ext>
            </a:extLst>
          </p:cNvPr>
          <p:cNvSpPr>
            <a:spLocks noGrp="1"/>
          </p:cNvSpPr>
          <p:nvPr>
            <p:ph sz="quarter" idx="10"/>
          </p:nvPr>
        </p:nvSpPr>
        <p:spPr>
          <a:xfrm>
            <a:off x="1558925" y="2578100"/>
            <a:ext cx="9613900" cy="3521075"/>
          </a:xfrm>
          <a:prstGeom prst="rect">
            <a:avLst/>
          </a:prstGeom>
        </p:spPr>
        <p:txBody>
          <a:bodyPr/>
          <a:lstStyle>
            <a:lvl1pPr marL="0" indent="0">
              <a:buFontTx/>
              <a:buNone/>
              <a:defRPr>
                <a:solidFill>
                  <a:srgbClr val="00093A"/>
                </a:solidFill>
              </a:defRPr>
            </a:lvl1pPr>
          </a:lstStyle>
          <a:p>
            <a:pPr lvl="0"/>
            <a:r>
              <a:rPr lang="en-US"/>
              <a:t>Click to edit Master text styles</a:t>
            </a:r>
          </a:p>
        </p:txBody>
      </p:sp>
      <p:sp>
        <p:nvSpPr>
          <p:cNvPr id="15" name="Title 1">
            <a:extLst>
              <a:ext uri="{FF2B5EF4-FFF2-40B4-BE49-F238E27FC236}">
                <a16:creationId xmlns:a16="http://schemas.microsoft.com/office/drawing/2014/main" id="{4B775D9B-ED23-4E4E-A6EA-49219B1F7510}"/>
              </a:ext>
            </a:extLst>
          </p:cNvPr>
          <p:cNvSpPr>
            <a:spLocks noGrp="1"/>
          </p:cNvSpPr>
          <p:nvPr>
            <p:ph type="ctrTitle"/>
          </p:nvPr>
        </p:nvSpPr>
        <p:spPr>
          <a:xfrm>
            <a:off x="1569641" y="908050"/>
            <a:ext cx="9603183" cy="760724"/>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2" name="Text Placeholder 6">
            <a:extLst>
              <a:ext uri="{FF2B5EF4-FFF2-40B4-BE49-F238E27FC236}">
                <a16:creationId xmlns:a16="http://schemas.microsoft.com/office/drawing/2014/main" id="{F19D63E7-ED9D-D742-9B59-56904132F80E}"/>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24304151"/>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4020">
          <p15:clr>
            <a:srgbClr val="FBAE40"/>
          </p15:clr>
        </p15:guide>
        <p15:guide id="4" orient="horz" pos="57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Title 1"/>
          <p:cNvSpPr>
            <a:spLocks noGrp="1"/>
          </p:cNvSpPr>
          <p:nvPr>
            <p:ph type="title"/>
          </p:nvPr>
        </p:nvSpPr>
        <p:spPr>
          <a:xfrm>
            <a:off x="1558924" y="908050"/>
            <a:ext cx="9613901" cy="613019"/>
          </a:xfrm>
          <a:prstGeom prst="rect">
            <a:avLst/>
          </a:prstGeom>
        </p:spPr>
        <p:txBody>
          <a:bodyPr anchor="t" anchorCtr="0"/>
          <a:lstStyle>
            <a:lvl1pPr algn="ctr">
              <a:defRPr sz="4000" b="1" i="0">
                <a:gradFill>
                  <a:gsLst>
                    <a:gs pos="0">
                      <a:srgbClr val="00093A"/>
                    </a:gs>
                    <a:gs pos="100000">
                      <a:srgbClr val="DA291C"/>
                    </a:gs>
                  </a:gsLst>
                  <a:lin ang="9000000" scaled="0"/>
                </a:gradFill>
                <a:latin typeface="+mn-lt"/>
                <a:cs typeface="Calibri Light" panose="020F0302020204030204" pitchFamily="34" charset="0"/>
              </a:defRPr>
            </a:lvl1pPr>
          </a:lstStyle>
          <a:p>
            <a:r>
              <a:rPr lang="en-US"/>
              <a:t>Click to edit Master title style</a:t>
            </a:r>
            <a:endParaRPr lang="en-CA"/>
          </a:p>
        </p:txBody>
      </p:sp>
      <p:sp>
        <p:nvSpPr>
          <p:cNvPr id="6" name="Rectangle 5">
            <a:extLst>
              <a:ext uri="{FF2B5EF4-FFF2-40B4-BE49-F238E27FC236}">
                <a16:creationId xmlns:a16="http://schemas.microsoft.com/office/drawing/2014/main" id="{F2926C48-2748-1A4D-A2D5-2FDE73BBC06D}"/>
              </a:ext>
            </a:extLst>
          </p:cNvPr>
          <p:cNvSpPr/>
          <p:nvPr userDrawn="1"/>
        </p:nvSpPr>
        <p:spPr>
          <a:xfrm>
            <a:off x="0" y="1855176"/>
            <a:ext cx="12192000" cy="4526573"/>
          </a:xfrm>
          <a:prstGeom prst="rect">
            <a:avLst/>
          </a:prstGeom>
          <a:solidFill>
            <a:srgbClr val="63666B">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9B2CF1-3825-4149-B2AA-2A87AE0712C2}"/>
              </a:ext>
            </a:extLst>
          </p:cNvPr>
          <p:cNvCxnSpPr>
            <a:cxnSpLocks/>
          </p:cNvCxnSpPr>
          <p:nvPr userDrawn="1"/>
        </p:nvCxnSpPr>
        <p:spPr>
          <a:xfrm>
            <a:off x="6395776" y="2215556"/>
            <a:ext cx="0" cy="3859929"/>
          </a:xfrm>
          <a:prstGeom prst="line">
            <a:avLst/>
          </a:prstGeom>
          <a:ln w="19050">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F3261804-3681-494D-B41A-12DA71F97DDB}"/>
              </a:ext>
            </a:extLst>
          </p:cNvPr>
          <p:cNvSpPr>
            <a:spLocks noGrp="1"/>
          </p:cNvSpPr>
          <p:nvPr>
            <p:ph type="body" sz="quarter" idx="10" hasCustomPrompt="1"/>
          </p:nvPr>
        </p:nvSpPr>
        <p:spPr>
          <a:xfrm>
            <a:off x="1558925" y="2215556"/>
            <a:ext cx="4130187" cy="654050"/>
          </a:xfrm>
          <a:prstGeom prst="rect">
            <a:avLst/>
          </a:prstGeom>
          <a:noFill/>
        </p:spPr>
        <p:txBody>
          <a:bodyPr/>
          <a:lstStyle>
            <a:lvl1pPr marL="0" indent="0">
              <a:buNone/>
              <a:defRPr sz="2800" b="1">
                <a:solidFill>
                  <a:srgbClr val="45125F"/>
                </a:solidFill>
              </a:defRPr>
            </a:lvl1pPr>
          </a:lstStyle>
          <a:p>
            <a:pPr lvl="0"/>
            <a:r>
              <a:rPr lang="en-US"/>
              <a:t>Click to edit subtitle</a:t>
            </a:r>
          </a:p>
        </p:txBody>
      </p:sp>
      <p:sp>
        <p:nvSpPr>
          <p:cNvPr id="20" name="Text Placeholder 18">
            <a:extLst>
              <a:ext uri="{FF2B5EF4-FFF2-40B4-BE49-F238E27FC236}">
                <a16:creationId xmlns:a16="http://schemas.microsoft.com/office/drawing/2014/main" id="{B9CE55AA-AE7D-934B-9195-AC40000E84F9}"/>
              </a:ext>
            </a:extLst>
          </p:cNvPr>
          <p:cNvSpPr>
            <a:spLocks noGrp="1"/>
          </p:cNvSpPr>
          <p:nvPr>
            <p:ph type="body" sz="quarter" idx="11" hasCustomPrompt="1"/>
          </p:nvPr>
        </p:nvSpPr>
        <p:spPr>
          <a:xfrm>
            <a:off x="7088216" y="2215556"/>
            <a:ext cx="4112602" cy="654050"/>
          </a:xfrm>
          <a:prstGeom prst="rect">
            <a:avLst/>
          </a:prstGeom>
          <a:noFill/>
        </p:spPr>
        <p:txBody>
          <a:bodyPr/>
          <a:lstStyle>
            <a:lvl1pPr marL="0" indent="0">
              <a:buNone/>
              <a:defRPr sz="2800" b="1">
                <a:solidFill>
                  <a:srgbClr val="45125F"/>
                </a:solidFill>
              </a:defRPr>
            </a:lvl1pPr>
          </a:lstStyle>
          <a:p>
            <a:pPr lvl="0"/>
            <a:r>
              <a:rPr lang="en-US"/>
              <a:t>Click to edit subtitle</a:t>
            </a:r>
          </a:p>
        </p:txBody>
      </p:sp>
      <p:sp>
        <p:nvSpPr>
          <p:cNvPr id="21" name="Text Placeholder 18">
            <a:extLst>
              <a:ext uri="{FF2B5EF4-FFF2-40B4-BE49-F238E27FC236}">
                <a16:creationId xmlns:a16="http://schemas.microsoft.com/office/drawing/2014/main" id="{D6B8FCED-E80D-AF4D-9BD8-E9A2FA812173}"/>
              </a:ext>
            </a:extLst>
          </p:cNvPr>
          <p:cNvSpPr>
            <a:spLocks noGrp="1"/>
          </p:cNvSpPr>
          <p:nvPr>
            <p:ph type="body" sz="quarter" idx="12"/>
          </p:nvPr>
        </p:nvSpPr>
        <p:spPr>
          <a:xfrm>
            <a:off x="1558925" y="3021134"/>
            <a:ext cx="4130187" cy="3045557"/>
          </a:xfrm>
          <a:prstGeom prst="rect">
            <a:avLst/>
          </a:prstGeom>
          <a:noFill/>
        </p:spPr>
        <p:txBody>
          <a:bodyPr/>
          <a:lstStyle>
            <a:lvl1pPr marL="0" indent="0">
              <a:buNone/>
              <a:defRPr sz="18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2" name="Text Placeholder 18">
            <a:extLst>
              <a:ext uri="{FF2B5EF4-FFF2-40B4-BE49-F238E27FC236}">
                <a16:creationId xmlns:a16="http://schemas.microsoft.com/office/drawing/2014/main" id="{EA501E80-E8A6-D649-8B17-215525EB3919}"/>
              </a:ext>
            </a:extLst>
          </p:cNvPr>
          <p:cNvSpPr>
            <a:spLocks noGrp="1"/>
          </p:cNvSpPr>
          <p:nvPr>
            <p:ph type="body" sz="quarter" idx="13"/>
          </p:nvPr>
        </p:nvSpPr>
        <p:spPr>
          <a:xfrm>
            <a:off x="7060224" y="3021134"/>
            <a:ext cx="4112602" cy="3045557"/>
          </a:xfrm>
          <a:prstGeom prst="rect">
            <a:avLst/>
          </a:prstGeom>
          <a:noFill/>
        </p:spPr>
        <p:txBody>
          <a:bodyPr/>
          <a:lstStyle>
            <a:lvl1pPr marL="0" indent="0">
              <a:buNone/>
              <a:defRPr sz="18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8" name="Slide Number Placeholder 5">
            <a:extLst>
              <a:ext uri="{FF2B5EF4-FFF2-40B4-BE49-F238E27FC236}">
                <a16:creationId xmlns:a16="http://schemas.microsoft.com/office/drawing/2014/main" id="{725E88B1-C852-7149-A40F-ABDE91BE9D65}"/>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24" name="Rectangle 23">
            <a:extLst>
              <a:ext uri="{FF2B5EF4-FFF2-40B4-BE49-F238E27FC236}">
                <a16:creationId xmlns:a16="http://schemas.microsoft.com/office/drawing/2014/main" id="{2BDDEF71-E920-854C-86F5-FCF4799E96A2}"/>
              </a:ext>
            </a:extLst>
          </p:cNvPr>
          <p:cNvSpPr/>
          <p:nvPr userDrawn="1"/>
        </p:nvSpPr>
        <p:spPr>
          <a:xfrm rot="2700000">
            <a:off x="1360408" y="1643823"/>
            <a:ext cx="400808" cy="400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0220A4-CA99-3E4A-91CD-73FFEB294131}"/>
              </a:ext>
            </a:extLst>
          </p:cNvPr>
          <p:cNvSpPr/>
          <p:nvPr userDrawn="1"/>
        </p:nvSpPr>
        <p:spPr>
          <a:xfrm rot="2700000">
            <a:off x="6882993" y="1643823"/>
            <a:ext cx="400808" cy="400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6">
            <a:extLst>
              <a:ext uri="{FF2B5EF4-FFF2-40B4-BE49-F238E27FC236}">
                <a16:creationId xmlns:a16="http://schemas.microsoft.com/office/drawing/2014/main" id="{883EDD67-CBAB-0248-94D7-7C47A7283339}"/>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61670297"/>
      </p:ext>
    </p:extLst>
  </p:cSld>
  <p:clrMapOvr>
    <a:masterClrMapping/>
  </p:clrMapOvr>
  <p:extLst>
    <p:ext uri="{DCECCB84-F9BA-43D5-87BE-67443E8EF086}">
      <p15:sldGuideLst xmlns:p15="http://schemas.microsoft.com/office/powerpoint/2012/main">
        <p15:guide id="1" orient="horz" pos="4020">
          <p15:clr>
            <a:srgbClr val="FBAE40"/>
          </p15:clr>
        </p15:guide>
        <p15:guide id="2" pos="982">
          <p15:clr>
            <a:srgbClr val="FBAE40"/>
          </p15:clr>
        </p15:guide>
        <p15:guide id="3" pos="7038">
          <p15:clr>
            <a:srgbClr val="FBAE40"/>
          </p15:clr>
        </p15:guide>
        <p15:guide id="4" orient="horz" pos="57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DB1F7E6-E8BF-AC49-904D-23CD5FF6FFF0}"/>
              </a:ext>
            </a:extLst>
          </p:cNvPr>
          <p:cNvSpPr/>
          <p:nvPr userDrawn="1"/>
        </p:nvSpPr>
        <p:spPr>
          <a:xfrm>
            <a:off x="0" y="3115056"/>
            <a:ext cx="12192000" cy="3266693"/>
          </a:xfrm>
          <a:prstGeom prst="rect">
            <a:avLst/>
          </a:prstGeom>
          <a:solidFill>
            <a:srgbClr val="63666B">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D763A-4AE9-3C47-AD7C-86C8AE43A8DB}"/>
              </a:ext>
            </a:extLst>
          </p:cNvPr>
          <p:cNvSpPr>
            <a:spLocks noGrp="1"/>
          </p:cNvSpPr>
          <p:nvPr>
            <p:ph type="title"/>
          </p:nvPr>
        </p:nvSpPr>
        <p:spPr>
          <a:xfrm>
            <a:off x="981456" y="365125"/>
            <a:ext cx="10546080" cy="726557"/>
          </a:xfrm>
          <a:prstGeom prst="rect">
            <a:avLst/>
          </a:prstGeom>
        </p:spPr>
        <p:txBody>
          <a:bodyPr/>
          <a:lstStyle>
            <a:lvl1pPr algn="ctr">
              <a:defRPr sz="4000" b="1" i="0">
                <a:gradFill>
                  <a:gsLst>
                    <a:gs pos="0">
                      <a:srgbClr val="DA291C"/>
                    </a:gs>
                    <a:gs pos="99000">
                      <a:srgbClr val="00093A"/>
                    </a:gs>
                  </a:gsLst>
                  <a:lin ang="10800000" scaled="0"/>
                </a:gradFill>
                <a:latin typeface="Calibri" panose="020F0502020204030204" pitchFamily="34" charset="0"/>
                <a:cs typeface="Calibri" panose="020F050202020403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7298D387-54FA-3144-9BBE-A9FDE5C0B8EB}"/>
              </a:ext>
            </a:extLst>
          </p:cNvPr>
          <p:cNvSpPr/>
          <p:nvPr userDrawn="1"/>
        </p:nvSpPr>
        <p:spPr>
          <a:xfrm rot="2700000">
            <a:off x="2806888" y="2813919"/>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0BE9C9-6E22-B94C-A8D0-B3C1137CD38D}"/>
              </a:ext>
            </a:extLst>
          </p:cNvPr>
          <p:cNvSpPr/>
          <p:nvPr userDrawn="1"/>
        </p:nvSpPr>
        <p:spPr>
          <a:xfrm rot="2700000">
            <a:off x="9785656" y="2813920"/>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6A6CC5-D8CA-5143-B4E0-EFA5D014AFFD}"/>
              </a:ext>
            </a:extLst>
          </p:cNvPr>
          <p:cNvSpPr/>
          <p:nvPr userDrawn="1"/>
        </p:nvSpPr>
        <p:spPr>
          <a:xfrm rot="2700000">
            <a:off x="6231575" y="2813918"/>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8">
            <a:extLst>
              <a:ext uri="{FF2B5EF4-FFF2-40B4-BE49-F238E27FC236}">
                <a16:creationId xmlns:a16="http://schemas.microsoft.com/office/drawing/2014/main" id="{ED1B6FAF-465E-FA43-8B33-CCF0A626EAA8}"/>
              </a:ext>
            </a:extLst>
          </p:cNvPr>
          <p:cNvSpPr>
            <a:spLocks noGrp="1"/>
          </p:cNvSpPr>
          <p:nvPr>
            <p:ph type="body" sz="quarter" idx="10" hasCustomPrompt="1"/>
          </p:nvPr>
        </p:nvSpPr>
        <p:spPr>
          <a:xfrm>
            <a:off x="1672058" y="2455919"/>
            <a:ext cx="2864141" cy="568755"/>
          </a:xfrm>
          <a:prstGeom prst="rect">
            <a:avLst/>
          </a:prstGeom>
          <a:noFill/>
        </p:spPr>
        <p:txBody>
          <a:bodyPr/>
          <a:lstStyle>
            <a:lvl1pPr marL="0" indent="0" algn="ctr">
              <a:lnSpc>
                <a:spcPts val="2560"/>
              </a:lnSpc>
              <a:buNone/>
              <a:defRPr sz="2400" b="1">
                <a:solidFill>
                  <a:srgbClr val="DA291C"/>
                </a:solidFill>
              </a:defRPr>
            </a:lvl1pPr>
          </a:lstStyle>
          <a:p>
            <a:pPr lvl="0"/>
            <a:r>
              <a:rPr lang="en-US"/>
              <a:t>Click to edit subtitle</a:t>
            </a:r>
          </a:p>
        </p:txBody>
      </p:sp>
      <p:sp>
        <p:nvSpPr>
          <p:cNvPr id="8" name="Text Placeholder 18">
            <a:extLst>
              <a:ext uri="{FF2B5EF4-FFF2-40B4-BE49-F238E27FC236}">
                <a16:creationId xmlns:a16="http://schemas.microsoft.com/office/drawing/2014/main" id="{C2E09211-39F3-3240-9B44-392D7BCB2791}"/>
              </a:ext>
            </a:extLst>
          </p:cNvPr>
          <p:cNvSpPr>
            <a:spLocks noGrp="1"/>
          </p:cNvSpPr>
          <p:nvPr>
            <p:ph type="body" sz="quarter" idx="12"/>
          </p:nvPr>
        </p:nvSpPr>
        <p:spPr>
          <a:xfrm>
            <a:off x="1672058" y="3614976"/>
            <a:ext cx="2864141" cy="2535887"/>
          </a:xfrm>
          <a:prstGeom prst="rect">
            <a:avLst/>
          </a:prstGeom>
          <a:noFill/>
        </p:spPr>
        <p:txBody>
          <a:bodyPr/>
          <a:lstStyle>
            <a:lvl1pPr marL="0" indent="0" algn="ctr">
              <a:buNone/>
              <a:defRPr sz="20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Text Placeholder 18">
            <a:extLst>
              <a:ext uri="{FF2B5EF4-FFF2-40B4-BE49-F238E27FC236}">
                <a16:creationId xmlns:a16="http://schemas.microsoft.com/office/drawing/2014/main" id="{8B1B9CE3-0EAE-9E4E-BB29-D2B1A421D31A}"/>
              </a:ext>
            </a:extLst>
          </p:cNvPr>
          <p:cNvSpPr>
            <a:spLocks noGrp="1"/>
          </p:cNvSpPr>
          <p:nvPr>
            <p:ph type="body" sz="quarter" idx="13"/>
          </p:nvPr>
        </p:nvSpPr>
        <p:spPr>
          <a:xfrm>
            <a:off x="5068400" y="3614976"/>
            <a:ext cx="2864141" cy="2535887"/>
          </a:xfrm>
          <a:prstGeom prst="rect">
            <a:avLst/>
          </a:prstGeom>
          <a:noFill/>
        </p:spPr>
        <p:txBody>
          <a:bodyPr/>
          <a:lstStyle>
            <a:lvl1pPr marL="0" indent="0" algn="ctr">
              <a:buNone/>
              <a:defRPr sz="20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Text Placeholder 18">
            <a:extLst>
              <a:ext uri="{FF2B5EF4-FFF2-40B4-BE49-F238E27FC236}">
                <a16:creationId xmlns:a16="http://schemas.microsoft.com/office/drawing/2014/main" id="{FCC3D81D-D7E7-5843-B808-3C639B049672}"/>
              </a:ext>
            </a:extLst>
          </p:cNvPr>
          <p:cNvSpPr>
            <a:spLocks noGrp="1"/>
          </p:cNvSpPr>
          <p:nvPr>
            <p:ph type="body" sz="quarter" idx="14"/>
          </p:nvPr>
        </p:nvSpPr>
        <p:spPr>
          <a:xfrm>
            <a:off x="8650826" y="3614976"/>
            <a:ext cx="2864141" cy="2535887"/>
          </a:xfrm>
          <a:prstGeom prst="rect">
            <a:avLst/>
          </a:prstGeom>
          <a:noFill/>
        </p:spPr>
        <p:txBody>
          <a:bodyPr/>
          <a:lstStyle>
            <a:lvl1pPr marL="0" indent="0" algn="ctr">
              <a:buNone/>
              <a:defRPr sz="20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1" name="Text Placeholder 18">
            <a:extLst>
              <a:ext uri="{FF2B5EF4-FFF2-40B4-BE49-F238E27FC236}">
                <a16:creationId xmlns:a16="http://schemas.microsoft.com/office/drawing/2014/main" id="{CB3E8D4C-5615-A64D-8579-683250695BE0}"/>
              </a:ext>
            </a:extLst>
          </p:cNvPr>
          <p:cNvSpPr>
            <a:spLocks noGrp="1"/>
          </p:cNvSpPr>
          <p:nvPr>
            <p:ph type="body" sz="quarter" idx="15" hasCustomPrompt="1"/>
          </p:nvPr>
        </p:nvSpPr>
        <p:spPr>
          <a:xfrm>
            <a:off x="5068399" y="2455919"/>
            <a:ext cx="2864141" cy="568755"/>
          </a:xfrm>
          <a:prstGeom prst="rect">
            <a:avLst/>
          </a:prstGeom>
          <a:noFill/>
        </p:spPr>
        <p:txBody>
          <a:bodyPr/>
          <a:lstStyle>
            <a:lvl1pPr marL="0" indent="0" algn="ctr">
              <a:lnSpc>
                <a:spcPts val="2560"/>
              </a:lnSpc>
              <a:buNone/>
              <a:defRPr sz="2400" b="1">
                <a:solidFill>
                  <a:srgbClr val="DA291C"/>
                </a:solidFill>
              </a:defRPr>
            </a:lvl1pPr>
          </a:lstStyle>
          <a:p>
            <a:pPr lvl="0"/>
            <a:r>
              <a:rPr lang="en-US"/>
              <a:t>Click to edit subtitle</a:t>
            </a:r>
          </a:p>
        </p:txBody>
      </p:sp>
      <p:sp>
        <p:nvSpPr>
          <p:cNvPr id="12" name="Text Placeholder 18">
            <a:extLst>
              <a:ext uri="{FF2B5EF4-FFF2-40B4-BE49-F238E27FC236}">
                <a16:creationId xmlns:a16="http://schemas.microsoft.com/office/drawing/2014/main" id="{6CD1491D-DF06-324A-89D6-88898BF108A9}"/>
              </a:ext>
            </a:extLst>
          </p:cNvPr>
          <p:cNvSpPr>
            <a:spLocks noGrp="1"/>
          </p:cNvSpPr>
          <p:nvPr>
            <p:ph type="body" sz="quarter" idx="16" hasCustomPrompt="1"/>
          </p:nvPr>
        </p:nvSpPr>
        <p:spPr>
          <a:xfrm>
            <a:off x="8651354" y="2458069"/>
            <a:ext cx="2864141" cy="568755"/>
          </a:xfrm>
          <a:prstGeom prst="rect">
            <a:avLst/>
          </a:prstGeom>
          <a:noFill/>
        </p:spPr>
        <p:txBody>
          <a:bodyPr/>
          <a:lstStyle>
            <a:lvl1pPr marL="0" indent="0" algn="ctr">
              <a:lnSpc>
                <a:spcPts val="2560"/>
              </a:lnSpc>
              <a:buNone/>
              <a:defRPr sz="2400" b="1">
                <a:solidFill>
                  <a:srgbClr val="DA291C"/>
                </a:solidFill>
              </a:defRPr>
            </a:lvl1pPr>
          </a:lstStyle>
          <a:p>
            <a:pPr lvl="0"/>
            <a:r>
              <a:rPr lang="en-US"/>
              <a:t>Click to edit subtitle</a:t>
            </a:r>
          </a:p>
        </p:txBody>
      </p:sp>
      <p:sp>
        <p:nvSpPr>
          <p:cNvPr id="17" name="Picture Placeholder 16">
            <a:extLst>
              <a:ext uri="{FF2B5EF4-FFF2-40B4-BE49-F238E27FC236}">
                <a16:creationId xmlns:a16="http://schemas.microsoft.com/office/drawing/2014/main" id="{A1E9B85E-8940-1541-9F5E-8E07EFE55A94}"/>
              </a:ext>
            </a:extLst>
          </p:cNvPr>
          <p:cNvSpPr>
            <a:spLocks noGrp="1"/>
          </p:cNvSpPr>
          <p:nvPr>
            <p:ph type="pic" sz="quarter" idx="17" hasCustomPrompt="1"/>
          </p:nvPr>
        </p:nvSpPr>
        <p:spPr>
          <a:xfrm>
            <a:off x="2696342" y="1365717"/>
            <a:ext cx="955675" cy="955675"/>
          </a:xfrm>
          <a:prstGeom prst="rect">
            <a:avLst/>
          </a:prstGeom>
        </p:spPr>
        <p:txBody>
          <a:bodyPr anchor="ctr" anchorCtr="0"/>
          <a:lstStyle>
            <a:lvl1pPr marL="0" indent="0" algn="ctr">
              <a:buNone/>
              <a:defRPr sz="1800">
                <a:solidFill>
                  <a:schemeClr val="tx2"/>
                </a:solidFill>
              </a:defRPr>
            </a:lvl1pPr>
          </a:lstStyle>
          <a:p>
            <a:r>
              <a:rPr lang="en-US"/>
              <a:t>Insert Icon</a:t>
            </a:r>
          </a:p>
        </p:txBody>
      </p:sp>
      <p:sp>
        <p:nvSpPr>
          <p:cNvPr id="18" name="Picture Placeholder 16">
            <a:extLst>
              <a:ext uri="{FF2B5EF4-FFF2-40B4-BE49-F238E27FC236}">
                <a16:creationId xmlns:a16="http://schemas.microsoft.com/office/drawing/2014/main" id="{83BD8A12-0571-D449-AF80-08FDA6FB926E}"/>
              </a:ext>
            </a:extLst>
          </p:cNvPr>
          <p:cNvSpPr>
            <a:spLocks noGrp="1"/>
          </p:cNvSpPr>
          <p:nvPr>
            <p:ph type="pic" sz="quarter" idx="18" hasCustomPrompt="1"/>
          </p:nvPr>
        </p:nvSpPr>
        <p:spPr>
          <a:xfrm>
            <a:off x="6064693" y="1365717"/>
            <a:ext cx="955675" cy="955675"/>
          </a:xfrm>
          <a:prstGeom prst="rect">
            <a:avLst/>
          </a:prstGeom>
        </p:spPr>
        <p:txBody>
          <a:bodyPr anchor="ctr" anchorCtr="0"/>
          <a:lstStyle>
            <a:lvl1pPr marL="0" indent="0" algn="ctr">
              <a:buNone/>
              <a:defRPr sz="1800">
                <a:solidFill>
                  <a:schemeClr val="tx2"/>
                </a:solidFill>
              </a:defRPr>
            </a:lvl1pPr>
          </a:lstStyle>
          <a:p>
            <a:r>
              <a:rPr lang="en-US"/>
              <a:t>Insert Icon</a:t>
            </a:r>
          </a:p>
        </p:txBody>
      </p:sp>
      <p:sp>
        <p:nvSpPr>
          <p:cNvPr id="19" name="Picture Placeholder 16">
            <a:extLst>
              <a:ext uri="{FF2B5EF4-FFF2-40B4-BE49-F238E27FC236}">
                <a16:creationId xmlns:a16="http://schemas.microsoft.com/office/drawing/2014/main" id="{BF0B9C18-1EAD-E644-BB23-D603DF0900F5}"/>
              </a:ext>
            </a:extLst>
          </p:cNvPr>
          <p:cNvSpPr>
            <a:spLocks noGrp="1"/>
          </p:cNvSpPr>
          <p:nvPr>
            <p:ph type="pic" sz="quarter" idx="19" hasCustomPrompt="1"/>
          </p:nvPr>
        </p:nvSpPr>
        <p:spPr>
          <a:xfrm>
            <a:off x="9628987" y="1365717"/>
            <a:ext cx="955675" cy="955675"/>
          </a:xfrm>
          <a:prstGeom prst="rect">
            <a:avLst/>
          </a:prstGeom>
        </p:spPr>
        <p:txBody>
          <a:bodyPr anchor="ctr" anchorCtr="0"/>
          <a:lstStyle>
            <a:lvl1pPr marL="0" indent="0" algn="ctr">
              <a:buNone/>
              <a:defRPr sz="1800">
                <a:solidFill>
                  <a:schemeClr val="tx2"/>
                </a:solidFill>
              </a:defRPr>
            </a:lvl1pPr>
          </a:lstStyle>
          <a:p>
            <a:r>
              <a:rPr lang="en-US"/>
              <a:t>Insert Icon</a:t>
            </a:r>
          </a:p>
        </p:txBody>
      </p:sp>
      <p:sp>
        <p:nvSpPr>
          <p:cNvPr id="23" name="Slide Number Placeholder 5">
            <a:extLst>
              <a:ext uri="{FF2B5EF4-FFF2-40B4-BE49-F238E27FC236}">
                <a16:creationId xmlns:a16="http://schemas.microsoft.com/office/drawing/2014/main" id="{4CDEA0AC-4AEB-7245-A4E6-97C2E691FF1C}"/>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21" name="Text Placeholder 6">
            <a:extLst>
              <a:ext uri="{FF2B5EF4-FFF2-40B4-BE49-F238E27FC236}">
                <a16:creationId xmlns:a16="http://schemas.microsoft.com/office/drawing/2014/main" id="{33971180-31A3-3144-9673-77D6E597D6DC}"/>
              </a:ext>
            </a:extLst>
          </p:cNvPr>
          <p:cNvSpPr>
            <a:spLocks noGrp="1"/>
          </p:cNvSpPr>
          <p:nvPr>
            <p:ph type="body" sz="quarter" idx="20"/>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12253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8A399F4-5A24-0F45-904F-01DE8638ECB5}"/>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cxnSp>
        <p:nvCxnSpPr>
          <p:cNvPr id="16" name="Straight Connector 15">
            <a:extLst>
              <a:ext uri="{FF2B5EF4-FFF2-40B4-BE49-F238E27FC236}">
                <a16:creationId xmlns:a16="http://schemas.microsoft.com/office/drawing/2014/main" id="{F7E9D048-27C2-F34F-A848-194FA532EA00}"/>
              </a:ext>
            </a:extLst>
          </p:cNvPr>
          <p:cNvCxnSpPr>
            <a:cxnSpLocks/>
          </p:cNvCxnSpPr>
          <p:nvPr userDrawn="1"/>
        </p:nvCxnSpPr>
        <p:spPr>
          <a:xfrm>
            <a:off x="11172825" y="6312877"/>
            <a:ext cx="0" cy="5451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BFA8B79-7CB1-0F45-A183-4953FB29BD9F}"/>
              </a:ext>
            </a:extLst>
          </p:cNvPr>
          <p:cNvSpPr>
            <a:spLocks noGrp="1"/>
          </p:cNvSpPr>
          <p:nvPr>
            <p:ph type="ctrTitle"/>
          </p:nvPr>
        </p:nvSpPr>
        <p:spPr>
          <a:xfrm>
            <a:off x="1569641" y="908050"/>
            <a:ext cx="3598145" cy="1606550"/>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8" name="Text Placeholder 9">
            <a:extLst>
              <a:ext uri="{FF2B5EF4-FFF2-40B4-BE49-F238E27FC236}">
                <a16:creationId xmlns:a16="http://schemas.microsoft.com/office/drawing/2014/main" id="{CD1652C8-AC1C-ED43-8FC2-6C7FE2C4241B}"/>
              </a:ext>
            </a:extLst>
          </p:cNvPr>
          <p:cNvSpPr>
            <a:spLocks noGrp="1"/>
          </p:cNvSpPr>
          <p:nvPr>
            <p:ph type="body" sz="quarter" idx="11"/>
          </p:nvPr>
        </p:nvSpPr>
        <p:spPr>
          <a:xfrm>
            <a:off x="1558925" y="2903619"/>
            <a:ext cx="3602160" cy="930238"/>
          </a:xfrm>
          <a:prstGeom prst="rect">
            <a:avLst/>
          </a:prstGeom>
        </p:spPr>
        <p:txBody>
          <a:bodyPr/>
          <a:lstStyle>
            <a:lvl1pPr marL="0" indent="0">
              <a:buFontTx/>
              <a:buNone/>
              <a:defRPr sz="2400">
                <a:solidFill>
                  <a:srgbClr val="00093A"/>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2737CAEE-14EE-8144-94EF-E71A099C01E6}"/>
              </a:ext>
            </a:extLst>
          </p:cNvPr>
          <p:cNvSpPr>
            <a:spLocks noGrp="1"/>
          </p:cNvSpPr>
          <p:nvPr>
            <p:ph type="body" sz="quarter" idx="12"/>
          </p:nvPr>
        </p:nvSpPr>
        <p:spPr>
          <a:xfrm>
            <a:off x="1558925" y="4100187"/>
            <a:ext cx="3602160" cy="2137101"/>
          </a:xfrm>
          <a:prstGeom prst="rect">
            <a:avLst/>
          </a:prstGeom>
        </p:spPr>
        <p:txBody>
          <a:bodyPr/>
          <a:lstStyle>
            <a:lvl1pPr marL="0" indent="0">
              <a:buFontTx/>
              <a:buNone/>
              <a:defRPr sz="1800">
                <a:solidFill>
                  <a:srgbClr val="63666A"/>
                </a:solidFill>
              </a:defRPr>
            </a:lvl1pPr>
            <a:lvl2pPr>
              <a:defRPr>
                <a:solidFill>
                  <a:srgbClr val="63666A"/>
                </a:solidFill>
              </a:defRPr>
            </a:lvl2pPr>
            <a:lvl3pPr>
              <a:defRPr>
                <a:solidFill>
                  <a:srgbClr val="63666A"/>
                </a:solidFill>
              </a:defRPr>
            </a:lvl3pPr>
            <a:lvl4pPr>
              <a:defRPr>
                <a:solidFill>
                  <a:srgbClr val="63666A"/>
                </a:solidFill>
              </a:defRPr>
            </a:lvl4pPr>
            <a:lvl5pPr>
              <a:defRPr>
                <a:solidFill>
                  <a:srgbClr val="63666A"/>
                </a:solidFill>
              </a:defRPr>
            </a:lvl5pPr>
          </a:lstStyle>
          <a:p>
            <a:pPr lvl="0"/>
            <a:r>
              <a:rPr lang="en-US"/>
              <a:t>Click to edit Master text styles</a:t>
            </a:r>
          </a:p>
        </p:txBody>
      </p:sp>
      <p:sp>
        <p:nvSpPr>
          <p:cNvPr id="13" name="Rectangle 12">
            <a:extLst>
              <a:ext uri="{FF2B5EF4-FFF2-40B4-BE49-F238E27FC236}">
                <a16:creationId xmlns:a16="http://schemas.microsoft.com/office/drawing/2014/main" id="{D22E7036-D4F5-8040-81B4-53941BDB8F71}"/>
              </a:ext>
            </a:extLst>
          </p:cNvPr>
          <p:cNvSpPr/>
          <p:nvPr userDrawn="1"/>
        </p:nvSpPr>
        <p:spPr>
          <a:xfrm>
            <a:off x="5424854" y="0"/>
            <a:ext cx="6767146" cy="6381750"/>
          </a:xfrm>
          <a:prstGeom prst="rect">
            <a:avLst/>
          </a:prstGeom>
          <a:solidFill>
            <a:srgbClr val="63666B">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65D9F5-432D-9845-AEFE-FA0AE77B3FB4}"/>
              </a:ext>
            </a:extLst>
          </p:cNvPr>
          <p:cNvSpPr/>
          <p:nvPr userDrawn="1"/>
        </p:nvSpPr>
        <p:spPr>
          <a:xfrm rot="2700000">
            <a:off x="5118879" y="619203"/>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FC4B32-E2B4-7B4C-AE0D-4949132DA078}"/>
              </a:ext>
            </a:extLst>
          </p:cNvPr>
          <p:cNvSpPr/>
          <p:nvPr userDrawn="1"/>
        </p:nvSpPr>
        <p:spPr>
          <a:xfrm rot="2700000">
            <a:off x="4283610" y="619202"/>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12">
            <a:extLst>
              <a:ext uri="{FF2B5EF4-FFF2-40B4-BE49-F238E27FC236}">
                <a16:creationId xmlns:a16="http://schemas.microsoft.com/office/drawing/2014/main" id="{9C3E485A-C8A6-EC48-8B9E-105123842923}"/>
              </a:ext>
            </a:extLst>
          </p:cNvPr>
          <p:cNvSpPr/>
          <p:nvPr userDrawn="1"/>
        </p:nvSpPr>
        <p:spPr>
          <a:xfrm>
            <a:off x="5726541" y="1550910"/>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3" name="Rounded Rectangle 12">
            <a:extLst>
              <a:ext uri="{FF2B5EF4-FFF2-40B4-BE49-F238E27FC236}">
                <a16:creationId xmlns:a16="http://schemas.microsoft.com/office/drawing/2014/main" id="{78CF9A35-EBBF-B640-9B38-B4E618B0438B}"/>
              </a:ext>
            </a:extLst>
          </p:cNvPr>
          <p:cNvSpPr/>
          <p:nvPr userDrawn="1"/>
        </p:nvSpPr>
        <p:spPr>
          <a:xfrm>
            <a:off x="5726541" y="3864902"/>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4" name="Rounded Rectangle 12">
            <a:extLst>
              <a:ext uri="{FF2B5EF4-FFF2-40B4-BE49-F238E27FC236}">
                <a16:creationId xmlns:a16="http://schemas.microsoft.com/office/drawing/2014/main" id="{E486254F-E7FD-6E48-9CE9-6A12BFD5A3F7}"/>
              </a:ext>
            </a:extLst>
          </p:cNvPr>
          <p:cNvSpPr/>
          <p:nvPr userDrawn="1"/>
        </p:nvSpPr>
        <p:spPr>
          <a:xfrm>
            <a:off x="8642756" y="1550910"/>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5" name="Rounded Rectangle 12">
            <a:extLst>
              <a:ext uri="{FF2B5EF4-FFF2-40B4-BE49-F238E27FC236}">
                <a16:creationId xmlns:a16="http://schemas.microsoft.com/office/drawing/2014/main" id="{B946316A-246C-FA49-9674-A39FEC7C6D94}"/>
              </a:ext>
            </a:extLst>
          </p:cNvPr>
          <p:cNvSpPr/>
          <p:nvPr userDrawn="1"/>
        </p:nvSpPr>
        <p:spPr>
          <a:xfrm>
            <a:off x="8642756" y="3864902"/>
            <a:ext cx="2523475" cy="1879939"/>
          </a:xfrm>
          <a:prstGeom prst="rect">
            <a:avLst/>
          </a:prstGeom>
          <a:solidFill>
            <a:schemeClr val="bg1"/>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CA" sz="4000" b="1">
              <a:gradFill>
                <a:gsLst>
                  <a:gs pos="0">
                    <a:schemeClr val="accent5"/>
                  </a:gs>
                  <a:gs pos="99000">
                    <a:schemeClr val="accent5">
                      <a:lumMod val="75000"/>
                    </a:schemeClr>
                  </a:gs>
                </a:gsLst>
                <a:lin ang="10800000" scaled="0"/>
              </a:gradFill>
            </a:endParaRPr>
          </a:p>
        </p:txBody>
      </p:sp>
      <p:sp>
        <p:nvSpPr>
          <p:cNvPr id="26" name="Text Placeholder 18">
            <a:extLst>
              <a:ext uri="{FF2B5EF4-FFF2-40B4-BE49-F238E27FC236}">
                <a16:creationId xmlns:a16="http://schemas.microsoft.com/office/drawing/2014/main" id="{CF572B77-ED1C-1846-8C7B-35A35B19B938}"/>
              </a:ext>
            </a:extLst>
          </p:cNvPr>
          <p:cNvSpPr>
            <a:spLocks noGrp="1"/>
          </p:cNvSpPr>
          <p:nvPr>
            <p:ph type="body" sz="quarter" idx="14"/>
          </p:nvPr>
        </p:nvSpPr>
        <p:spPr>
          <a:xfrm>
            <a:off x="6017037" y="1962677"/>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7" name="Text Placeholder 18">
            <a:extLst>
              <a:ext uri="{FF2B5EF4-FFF2-40B4-BE49-F238E27FC236}">
                <a16:creationId xmlns:a16="http://schemas.microsoft.com/office/drawing/2014/main" id="{504B97CB-4C8D-364E-B73B-91BECF962F1E}"/>
              </a:ext>
            </a:extLst>
          </p:cNvPr>
          <p:cNvSpPr>
            <a:spLocks noGrp="1"/>
          </p:cNvSpPr>
          <p:nvPr>
            <p:ph type="body" sz="quarter" idx="15"/>
          </p:nvPr>
        </p:nvSpPr>
        <p:spPr>
          <a:xfrm>
            <a:off x="8951914" y="1962677"/>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8" name="Text Placeholder 18">
            <a:extLst>
              <a:ext uri="{FF2B5EF4-FFF2-40B4-BE49-F238E27FC236}">
                <a16:creationId xmlns:a16="http://schemas.microsoft.com/office/drawing/2014/main" id="{6C0E268A-760A-9C47-ACE1-9A4E257F7B1A}"/>
              </a:ext>
            </a:extLst>
          </p:cNvPr>
          <p:cNvSpPr>
            <a:spLocks noGrp="1"/>
          </p:cNvSpPr>
          <p:nvPr>
            <p:ph type="body" sz="quarter" idx="16"/>
          </p:nvPr>
        </p:nvSpPr>
        <p:spPr>
          <a:xfrm>
            <a:off x="6017037" y="4304661"/>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29" name="Text Placeholder 18">
            <a:extLst>
              <a:ext uri="{FF2B5EF4-FFF2-40B4-BE49-F238E27FC236}">
                <a16:creationId xmlns:a16="http://schemas.microsoft.com/office/drawing/2014/main" id="{2DBE0B68-CD96-B046-BD30-C7A514626DE5}"/>
              </a:ext>
            </a:extLst>
          </p:cNvPr>
          <p:cNvSpPr>
            <a:spLocks noGrp="1"/>
          </p:cNvSpPr>
          <p:nvPr>
            <p:ph type="body" sz="quarter" idx="17"/>
          </p:nvPr>
        </p:nvSpPr>
        <p:spPr>
          <a:xfrm>
            <a:off x="8951914" y="4304661"/>
            <a:ext cx="2007602" cy="1116857"/>
          </a:xfrm>
          <a:prstGeom prst="rect">
            <a:avLst/>
          </a:prstGeom>
          <a:noFill/>
        </p:spPr>
        <p:txBody>
          <a:bodyPr/>
          <a:lstStyle>
            <a:lvl1pPr marL="0" indent="0">
              <a:buNone/>
              <a:defRPr sz="2200" b="0" i="0">
                <a:solidFill>
                  <a:schemeClr val="tx2"/>
                </a:solidFill>
                <a:latin typeface="Calibri" panose="020F0502020204030204" pitchFamily="34" charset="0"/>
                <a:cs typeface="Calibri" panose="020F0502020204030204" pitchFamily="34" charset="0"/>
              </a:defRPr>
            </a:lvl1pPr>
          </a:lstStyle>
          <a:p>
            <a:pPr lvl="0"/>
            <a:r>
              <a:rPr lang="en-US"/>
              <a:t>Click to edit Master text styles</a:t>
            </a:r>
          </a:p>
        </p:txBody>
      </p:sp>
      <p:grpSp>
        <p:nvGrpSpPr>
          <p:cNvPr id="33" name="Group 32">
            <a:extLst>
              <a:ext uri="{FF2B5EF4-FFF2-40B4-BE49-F238E27FC236}">
                <a16:creationId xmlns:a16="http://schemas.microsoft.com/office/drawing/2014/main" id="{8ED9AE23-9AE9-8C42-B280-ACE35E8A3610}"/>
              </a:ext>
            </a:extLst>
          </p:cNvPr>
          <p:cNvGrpSpPr/>
          <p:nvPr userDrawn="1"/>
        </p:nvGrpSpPr>
        <p:grpSpPr>
          <a:xfrm>
            <a:off x="6730481" y="3626633"/>
            <a:ext cx="454252" cy="454252"/>
            <a:chOff x="9397518" y="2483234"/>
            <a:chExt cx="570174" cy="570174"/>
          </a:xfrm>
        </p:grpSpPr>
        <p:sp>
          <p:nvSpPr>
            <p:cNvPr id="34" name="Oval 33">
              <a:extLst>
                <a:ext uri="{FF2B5EF4-FFF2-40B4-BE49-F238E27FC236}">
                  <a16:creationId xmlns:a16="http://schemas.microsoft.com/office/drawing/2014/main" id="{E7B4501D-1BDB-7347-962C-D14B9C14CB7F}"/>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Checkmark">
              <a:extLst>
                <a:ext uri="{FF2B5EF4-FFF2-40B4-BE49-F238E27FC236}">
                  <a16:creationId xmlns:a16="http://schemas.microsoft.com/office/drawing/2014/main" id="{A18761C0-D4EA-4545-B325-6026C243B58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grpSp>
        <p:nvGrpSpPr>
          <p:cNvPr id="36" name="Group 35">
            <a:extLst>
              <a:ext uri="{FF2B5EF4-FFF2-40B4-BE49-F238E27FC236}">
                <a16:creationId xmlns:a16="http://schemas.microsoft.com/office/drawing/2014/main" id="{9022F647-D591-1847-BA7E-60F72D589350}"/>
              </a:ext>
            </a:extLst>
          </p:cNvPr>
          <p:cNvGrpSpPr/>
          <p:nvPr userDrawn="1"/>
        </p:nvGrpSpPr>
        <p:grpSpPr>
          <a:xfrm>
            <a:off x="9760996" y="1312641"/>
            <a:ext cx="454252" cy="454252"/>
            <a:chOff x="9397518" y="2483234"/>
            <a:chExt cx="570174" cy="570174"/>
          </a:xfrm>
        </p:grpSpPr>
        <p:sp>
          <p:nvSpPr>
            <p:cNvPr id="37" name="Oval 36">
              <a:extLst>
                <a:ext uri="{FF2B5EF4-FFF2-40B4-BE49-F238E27FC236}">
                  <a16:creationId xmlns:a16="http://schemas.microsoft.com/office/drawing/2014/main" id="{52F0A2F8-A928-3D4F-9E01-23122FC7752E}"/>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Graphic 37" descr="Checkmark">
              <a:extLst>
                <a:ext uri="{FF2B5EF4-FFF2-40B4-BE49-F238E27FC236}">
                  <a16:creationId xmlns:a16="http://schemas.microsoft.com/office/drawing/2014/main" id="{657CFD53-97A4-764D-85E8-3A5E15C30B7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grpSp>
        <p:nvGrpSpPr>
          <p:cNvPr id="39" name="Group 38">
            <a:extLst>
              <a:ext uri="{FF2B5EF4-FFF2-40B4-BE49-F238E27FC236}">
                <a16:creationId xmlns:a16="http://schemas.microsoft.com/office/drawing/2014/main" id="{52464E53-0D17-7442-B2DF-09600130003B}"/>
              </a:ext>
            </a:extLst>
          </p:cNvPr>
          <p:cNvGrpSpPr/>
          <p:nvPr userDrawn="1"/>
        </p:nvGrpSpPr>
        <p:grpSpPr>
          <a:xfrm>
            <a:off x="9760996" y="3626633"/>
            <a:ext cx="454252" cy="454252"/>
            <a:chOff x="9397518" y="2483234"/>
            <a:chExt cx="570174" cy="570174"/>
          </a:xfrm>
        </p:grpSpPr>
        <p:sp>
          <p:nvSpPr>
            <p:cNvPr id="40" name="Oval 39">
              <a:extLst>
                <a:ext uri="{FF2B5EF4-FFF2-40B4-BE49-F238E27FC236}">
                  <a16:creationId xmlns:a16="http://schemas.microsoft.com/office/drawing/2014/main" id="{14E6993D-0AFC-CB49-8102-F954B40F2A8A}"/>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Graphic 40" descr="Checkmark">
              <a:extLst>
                <a:ext uri="{FF2B5EF4-FFF2-40B4-BE49-F238E27FC236}">
                  <a16:creationId xmlns:a16="http://schemas.microsoft.com/office/drawing/2014/main" id="{0E5243BE-45CE-B341-9DC5-461B566BEA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grpSp>
        <p:nvGrpSpPr>
          <p:cNvPr id="30" name="Group 29">
            <a:extLst>
              <a:ext uri="{FF2B5EF4-FFF2-40B4-BE49-F238E27FC236}">
                <a16:creationId xmlns:a16="http://schemas.microsoft.com/office/drawing/2014/main" id="{DE7A0D76-409E-F948-91C5-04A6833E6620}"/>
              </a:ext>
            </a:extLst>
          </p:cNvPr>
          <p:cNvGrpSpPr/>
          <p:nvPr userDrawn="1"/>
        </p:nvGrpSpPr>
        <p:grpSpPr>
          <a:xfrm>
            <a:off x="6744072" y="1312641"/>
            <a:ext cx="454252" cy="454252"/>
            <a:chOff x="9397518" y="2483234"/>
            <a:chExt cx="570174" cy="570174"/>
          </a:xfrm>
        </p:grpSpPr>
        <p:sp>
          <p:nvSpPr>
            <p:cNvPr id="31" name="Oval 30">
              <a:extLst>
                <a:ext uri="{FF2B5EF4-FFF2-40B4-BE49-F238E27FC236}">
                  <a16:creationId xmlns:a16="http://schemas.microsoft.com/office/drawing/2014/main" id="{9C0DA43A-241A-6A4C-8CD9-C81022C71853}"/>
                </a:ext>
              </a:extLst>
            </p:cNvPr>
            <p:cNvSpPr/>
            <p:nvPr/>
          </p:nvSpPr>
          <p:spPr>
            <a:xfrm>
              <a:off x="9397518" y="2483234"/>
              <a:ext cx="570174" cy="570174"/>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Checkmark">
              <a:extLst>
                <a:ext uri="{FF2B5EF4-FFF2-40B4-BE49-F238E27FC236}">
                  <a16:creationId xmlns:a16="http://schemas.microsoft.com/office/drawing/2014/main" id="{F28F5E2E-39D3-A042-BE30-D3F146252A8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22054" y="2624826"/>
              <a:ext cx="312658" cy="312658"/>
            </a:xfrm>
            <a:prstGeom prst="rect">
              <a:avLst/>
            </a:prstGeom>
          </p:spPr>
        </p:pic>
      </p:grpSp>
      <p:sp>
        <p:nvSpPr>
          <p:cNvPr id="45" name="Text Placeholder 6">
            <a:extLst>
              <a:ext uri="{FF2B5EF4-FFF2-40B4-BE49-F238E27FC236}">
                <a16:creationId xmlns:a16="http://schemas.microsoft.com/office/drawing/2014/main" id="{77DEAE67-0465-8F45-B206-16B5EEF55E17}"/>
              </a:ext>
            </a:extLst>
          </p:cNvPr>
          <p:cNvSpPr>
            <a:spLocks noGrp="1"/>
          </p:cNvSpPr>
          <p:nvPr>
            <p:ph type="body" sz="quarter" idx="18"/>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75940975"/>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4020">
          <p15:clr>
            <a:srgbClr val="FBAE40"/>
          </p15:clr>
        </p15:guide>
        <p15:guide id="5" orient="horz" pos="392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81B3AF-87EB-DA4D-9E5A-CA440BABCF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47533" y="0"/>
            <a:ext cx="8641292" cy="6858000"/>
          </a:xfrm>
          <a:prstGeom prst="rect">
            <a:avLst/>
          </a:prstGeom>
        </p:spPr>
      </p:pic>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hasCustomPrompt="1"/>
          </p:nvPr>
        </p:nvSpPr>
        <p:spPr>
          <a:xfrm>
            <a:off x="1569304" y="908049"/>
            <a:ext cx="1737166" cy="2925115"/>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Our Values</a:t>
            </a:r>
          </a:p>
        </p:txBody>
      </p:sp>
      <p:sp>
        <p:nvSpPr>
          <p:cNvPr id="2" name="TextBox 1">
            <a:extLst>
              <a:ext uri="{FF2B5EF4-FFF2-40B4-BE49-F238E27FC236}">
                <a16:creationId xmlns:a16="http://schemas.microsoft.com/office/drawing/2014/main" id="{96DEC468-0DB9-A942-8804-0D53D59138A4}"/>
              </a:ext>
            </a:extLst>
          </p:cNvPr>
          <p:cNvSpPr txBox="1"/>
          <p:nvPr userDrawn="1"/>
        </p:nvSpPr>
        <p:spPr>
          <a:xfrm>
            <a:off x="589722" y="4737652"/>
            <a:ext cx="0" cy="0"/>
          </a:xfrm>
          <a:prstGeom prst="rect">
            <a:avLst/>
          </a:prstGeom>
        </p:spPr>
        <p:txBody>
          <a:bodyPr wrap="none" lIns="0" rtlCol="0" anchor="ctr" anchorCtr="0">
            <a:noAutofit/>
          </a:bodyPr>
          <a:lstStyle/>
          <a:p>
            <a:pPr algn="l"/>
            <a:endParaRPr lang="en-US"/>
          </a:p>
        </p:txBody>
      </p:sp>
      <p:sp>
        <p:nvSpPr>
          <p:cNvPr id="7" name="Text Placeholder 6">
            <a:extLst>
              <a:ext uri="{FF2B5EF4-FFF2-40B4-BE49-F238E27FC236}">
                <a16:creationId xmlns:a16="http://schemas.microsoft.com/office/drawing/2014/main" id="{3C582F78-0C00-B64D-889E-54707D38B34B}"/>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83573027"/>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572">
          <p15:clr>
            <a:srgbClr val="FBAE40"/>
          </p15:clr>
        </p15:guide>
        <p15:guide id="4" orient="horz" pos="3929">
          <p15:clr>
            <a:srgbClr val="FBAE40"/>
          </p15:clr>
        </p15:guide>
        <p15:guide id="5" pos="61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ur values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D4CD5-45E9-7345-92A0-4DF6D175E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30599" y="0"/>
            <a:ext cx="8658225" cy="6858000"/>
          </a:xfrm>
          <a:prstGeom prst="rect">
            <a:avLst/>
          </a:prstGeom>
        </p:spPr>
      </p:pic>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hasCustomPrompt="1"/>
          </p:nvPr>
        </p:nvSpPr>
        <p:spPr>
          <a:xfrm>
            <a:off x="1569304" y="908049"/>
            <a:ext cx="1737166" cy="2925115"/>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Our Values</a:t>
            </a:r>
          </a:p>
        </p:txBody>
      </p:sp>
      <p:sp>
        <p:nvSpPr>
          <p:cNvPr id="2" name="TextBox 1">
            <a:extLst>
              <a:ext uri="{FF2B5EF4-FFF2-40B4-BE49-F238E27FC236}">
                <a16:creationId xmlns:a16="http://schemas.microsoft.com/office/drawing/2014/main" id="{96DEC468-0DB9-A942-8804-0D53D59138A4}"/>
              </a:ext>
            </a:extLst>
          </p:cNvPr>
          <p:cNvSpPr txBox="1"/>
          <p:nvPr userDrawn="1"/>
        </p:nvSpPr>
        <p:spPr>
          <a:xfrm>
            <a:off x="589722" y="4737652"/>
            <a:ext cx="0" cy="0"/>
          </a:xfrm>
          <a:prstGeom prst="rect">
            <a:avLst/>
          </a:prstGeom>
        </p:spPr>
        <p:txBody>
          <a:bodyPr wrap="none" lIns="0" rtlCol="0" anchor="ctr" anchorCtr="0">
            <a:noAutofit/>
          </a:bodyPr>
          <a:lstStyle/>
          <a:p>
            <a:pPr algn="l"/>
            <a:endParaRPr lang="en-US"/>
          </a:p>
        </p:txBody>
      </p:sp>
      <p:sp>
        <p:nvSpPr>
          <p:cNvPr id="7" name="Text Placeholder 6">
            <a:extLst>
              <a:ext uri="{FF2B5EF4-FFF2-40B4-BE49-F238E27FC236}">
                <a16:creationId xmlns:a16="http://schemas.microsoft.com/office/drawing/2014/main" id="{3C582F78-0C00-B64D-889E-54707D38B34B}"/>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90779780"/>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3045">
          <p15:clr>
            <a:srgbClr val="FBAE40"/>
          </p15:clr>
        </p15:guide>
        <p15:guide id="4" orient="horz" pos="3929">
          <p15:clr>
            <a:srgbClr val="FBAE40"/>
          </p15:clr>
        </p15:guide>
        <p15:guide id="5" pos="619">
          <p15:clr>
            <a:srgbClr val="FBAE40"/>
          </p15:clr>
        </p15:guide>
        <p15:guide id="6" orient="horz" pos="1253">
          <p15:clr>
            <a:srgbClr val="FBAE40"/>
          </p15:clr>
        </p15:guide>
        <p15:guide id="7" pos="234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r values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D4CD5-45E9-7345-92A0-4DF6D175E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30599" y="0"/>
            <a:ext cx="8658225" cy="6858000"/>
          </a:xfrm>
          <a:prstGeom prst="rect">
            <a:avLst/>
          </a:prstGeom>
        </p:spPr>
      </p:pic>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chemeClr val="bg1"/>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hasCustomPrompt="1"/>
          </p:nvPr>
        </p:nvSpPr>
        <p:spPr>
          <a:xfrm>
            <a:off x="1569304" y="908049"/>
            <a:ext cx="1737166" cy="2925115"/>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Our Values</a:t>
            </a:r>
          </a:p>
        </p:txBody>
      </p:sp>
      <p:sp>
        <p:nvSpPr>
          <p:cNvPr id="2" name="TextBox 1">
            <a:extLst>
              <a:ext uri="{FF2B5EF4-FFF2-40B4-BE49-F238E27FC236}">
                <a16:creationId xmlns:a16="http://schemas.microsoft.com/office/drawing/2014/main" id="{96DEC468-0DB9-A942-8804-0D53D59138A4}"/>
              </a:ext>
            </a:extLst>
          </p:cNvPr>
          <p:cNvSpPr txBox="1"/>
          <p:nvPr userDrawn="1"/>
        </p:nvSpPr>
        <p:spPr>
          <a:xfrm>
            <a:off x="589722" y="4737652"/>
            <a:ext cx="0" cy="0"/>
          </a:xfrm>
          <a:prstGeom prst="rect">
            <a:avLst/>
          </a:prstGeom>
        </p:spPr>
        <p:txBody>
          <a:bodyPr wrap="none" lIns="0" rtlCol="0" anchor="ctr" anchorCtr="0">
            <a:noAutofit/>
          </a:bodyPr>
          <a:lstStyle/>
          <a:p>
            <a:pPr algn="l"/>
            <a:endParaRPr lang="en-US"/>
          </a:p>
        </p:txBody>
      </p:sp>
      <p:sp>
        <p:nvSpPr>
          <p:cNvPr id="7" name="Text Placeholder 6">
            <a:extLst>
              <a:ext uri="{FF2B5EF4-FFF2-40B4-BE49-F238E27FC236}">
                <a16:creationId xmlns:a16="http://schemas.microsoft.com/office/drawing/2014/main" id="{3C582F78-0C00-B64D-889E-54707D38B34B}"/>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42803546"/>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3045">
          <p15:clr>
            <a:srgbClr val="FBAE40"/>
          </p15:clr>
        </p15:guide>
        <p15:guide id="4" orient="horz" pos="3929">
          <p15:clr>
            <a:srgbClr val="FBAE40"/>
          </p15:clr>
        </p15:guide>
        <p15:guide id="5" pos="619">
          <p15:clr>
            <a:srgbClr val="FBAE40"/>
          </p15:clr>
        </p15:guide>
        <p15:guide id="6" orient="horz" pos="1253">
          <p15:clr>
            <a:srgbClr val="FBAE40"/>
          </p15:clr>
        </p15:guide>
        <p15:guide id="7" pos="234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r values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D4CD5-45E9-7345-92A0-4DF6D175E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976"/>
          <a:stretch/>
        </p:blipFill>
        <p:spPr>
          <a:xfrm>
            <a:off x="3501081" y="-1"/>
            <a:ext cx="8687744" cy="6993467"/>
          </a:xfrm>
          <a:prstGeom prst="rect">
            <a:avLst/>
          </a:prstGeom>
        </p:spPr>
      </p:pic>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chemeClr val="bg1"/>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hasCustomPrompt="1"/>
          </p:nvPr>
        </p:nvSpPr>
        <p:spPr>
          <a:xfrm>
            <a:off x="1569304" y="908049"/>
            <a:ext cx="1737166" cy="2925115"/>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Our Values</a:t>
            </a:r>
          </a:p>
        </p:txBody>
      </p:sp>
      <p:sp>
        <p:nvSpPr>
          <p:cNvPr id="2" name="TextBox 1">
            <a:extLst>
              <a:ext uri="{FF2B5EF4-FFF2-40B4-BE49-F238E27FC236}">
                <a16:creationId xmlns:a16="http://schemas.microsoft.com/office/drawing/2014/main" id="{96DEC468-0DB9-A942-8804-0D53D59138A4}"/>
              </a:ext>
            </a:extLst>
          </p:cNvPr>
          <p:cNvSpPr txBox="1"/>
          <p:nvPr userDrawn="1"/>
        </p:nvSpPr>
        <p:spPr>
          <a:xfrm>
            <a:off x="589722" y="4737652"/>
            <a:ext cx="0" cy="0"/>
          </a:xfrm>
          <a:prstGeom prst="rect">
            <a:avLst/>
          </a:prstGeom>
        </p:spPr>
        <p:txBody>
          <a:bodyPr wrap="none" lIns="0" rtlCol="0" anchor="ctr" anchorCtr="0">
            <a:noAutofit/>
          </a:bodyPr>
          <a:lstStyle/>
          <a:p>
            <a:pPr algn="l"/>
            <a:endParaRPr lang="en-US"/>
          </a:p>
        </p:txBody>
      </p:sp>
      <p:sp>
        <p:nvSpPr>
          <p:cNvPr id="7" name="Text Placeholder 6">
            <a:extLst>
              <a:ext uri="{FF2B5EF4-FFF2-40B4-BE49-F238E27FC236}">
                <a16:creationId xmlns:a16="http://schemas.microsoft.com/office/drawing/2014/main" id="{3C582F78-0C00-B64D-889E-54707D38B34B}"/>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86583137"/>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3045">
          <p15:clr>
            <a:srgbClr val="FBAE40"/>
          </p15:clr>
        </p15:guide>
        <p15:guide id="4" orient="horz" pos="3929">
          <p15:clr>
            <a:srgbClr val="FBAE40"/>
          </p15:clr>
        </p15:guide>
        <p15:guide id="5" pos="619">
          <p15:clr>
            <a:srgbClr val="FBAE40"/>
          </p15:clr>
        </p15:guide>
        <p15:guide id="6" orient="horz" pos="1253">
          <p15:clr>
            <a:srgbClr val="FBAE40"/>
          </p15:clr>
        </p15:guide>
        <p15:guide id="7" pos="234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EED0-B665-80F2-B6EE-D69724991F3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9411055-27E5-AA3C-A87D-749F6FC73263}"/>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4" name="Footer Placeholder 3">
            <a:extLst>
              <a:ext uri="{FF2B5EF4-FFF2-40B4-BE49-F238E27FC236}">
                <a16:creationId xmlns:a16="http://schemas.microsoft.com/office/drawing/2014/main" id="{73CC917E-AECF-ABAC-0AF2-502A00C2B6D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8A9DE2C-75D6-2D8E-10A2-383F73F29AAA}"/>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3611546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ur values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D4CD5-45E9-7345-92A0-4DF6D175E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17557" y="0"/>
            <a:ext cx="8671268" cy="6858000"/>
          </a:xfrm>
          <a:prstGeom prst="rect">
            <a:avLst/>
          </a:prstGeom>
        </p:spPr>
      </p:pic>
      <p:sp>
        <p:nvSpPr>
          <p:cNvPr id="13" name="Slide Number Placeholder 5">
            <a:extLst>
              <a:ext uri="{FF2B5EF4-FFF2-40B4-BE49-F238E27FC236}">
                <a16:creationId xmlns:a16="http://schemas.microsoft.com/office/drawing/2014/main" id="{301EBF62-68B8-A74D-97A3-C068A1499292}"/>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chemeClr val="bg1"/>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14" name="Title 1">
            <a:extLst>
              <a:ext uri="{FF2B5EF4-FFF2-40B4-BE49-F238E27FC236}">
                <a16:creationId xmlns:a16="http://schemas.microsoft.com/office/drawing/2014/main" id="{6BFA8B79-7CB1-0F45-A183-4953FB29BD9F}"/>
              </a:ext>
            </a:extLst>
          </p:cNvPr>
          <p:cNvSpPr>
            <a:spLocks noGrp="1"/>
          </p:cNvSpPr>
          <p:nvPr>
            <p:ph type="ctrTitle" hasCustomPrompt="1"/>
          </p:nvPr>
        </p:nvSpPr>
        <p:spPr>
          <a:xfrm>
            <a:off x="1569304" y="908049"/>
            <a:ext cx="1737166" cy="2925115"/>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Our Values</a:t>
            </a:r>
          </a:p>
        </p:txBody>
      </p:sp>
      <p:sp>
        <p:nvSpPr>
          <p:cNvPr id="2" name="TextBox 1">
            <a:extLst>
              <a:ext uri="{FF2B5EF4-FFF2-40B4-BE49-F238E27FC236}">
                <a16:creationId xmlns:a16="http://schemas.microsoft.com/office/drawing/2014/main" id="{96DEC468-0DB9-A942-8804-0D53D59138A4}"/>
              </a:ext>
            </a:extLst>
          </p:cNvPr>
          <p:cNvSpPr txBox="1"/>
          <p:nvPr userDrawn="1"/>
        </p:nvSpPr>
        <p:spPr>
          <a:xfrm>
            <a:off x="589722" y="4737652"/>
            <a:ext cx="0" cy="0"/>
          </a:xfrm>
          <a:prstGeom prst="rect">
            <a:avLst/>
          </a:prstGeom>
        </p:spPr>
        <p:txBody>
          <a:bodyPr wrap="none" lIns="0" rtlCol="0" anchor="ctr" anchorCtr="0">
            <a:noAutofit/>
          </a:bodyPr>
          <a:lstStyle/>
          <a:p>
            <a:pPr algn="l"/>
            <a:endParaRPr lang="en-US"/>
          </a:p>
        </p:txBody>
      </p:sp>
      <p:sp>
        <p:nvSpPr>
          <p:cNvPr id="7" name="Text Placeholder 6">
            <a:extLst>
              <a:ext uri="{FF2B5EF4-FFF2-40B4-BE49-F238E27FC236}">
                <a16:creationId xmlns:a16="http://schemas.microsoft.com/office/drawing/2014/main" id="{3C582F78-0C00-B64D-889E-54707D38B34B}"/>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19184079"/>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3045">
          <p15:clr>
            <a:srgbClr val="FBAE40"/>
          </p15:clr>
        </p15:guide>
        <p15:guide id="4" orient="horz" pos="3929">
          <p15:clr>
            <a:srgbClr val="FBAE40"/>
          </p15:clr>
        </p15:guide>
        <p15:guide id="5" pos="619">
          <p15:clr>
            <a:srgbClr val="FBAE40"/>
          </p15:clr>
        </p15:guide>
        <p15:guide id="6" orient="horz" pos="1253">
          <p15:clr>
            <a:srgbClr val="FBAE40"/>
          </p15:clr>
        </p15:guide>
        <p15:guide id="7" pos="234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7_Cov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F2EDE-DAC7-754F-A90E-AB450C74A6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Content Placeholder 14">
            <a:extLst>
              <a:ext uri="{FF2B5EF4-FFF2-40B4-BE49-F238E27FC236}">
                <a16:creationId xmlns:a16="http://schemas.microsoft.com/office/drawing/2014/main" id="{1AF296C1-1D8B-A741-B7C3-BFF961DA4B08}"/>
              </a:ext>
            </a:extLst>
          </p:cNvPr>
          <p:cNvSpPr>
            <a:spLocks noGrp="1"/>
          </p:cNvSpPr>
          <p:nvPr>
            <p:ph sz="quarter" idx="10" hasCustomPrompt="1"/>
          </p:nvPr>
        </p:nvSpPr>
        <p:spPr>
          <a:xfrm>
            <a:off x="5079600" y="818814"/>
            <a:ext cx="3405745" cy="1193114"/>
          </a:xfrm>
          <a:prstGeom prst="rect">
            <a:avLst/>
          </a:prstGeom>
        </p:spPr>
        <p:txBody>
          <a:bodyPr/>
          <a:lstStyle>
            <a:lvl1pPr marL="0" indent="0">
              <a:buFontTx/>
              <a:buNone/>
              <a:defRPr sz="4400" b="1">
                <a:gradFill>
                  <a:gsLst>
                    <a:gs pos="0">
                      <a:srgbClr val="00093A"/>
                    </a:gs>
                    <a:gs pos="99000">
                      <a:srgbClr val="DA291C"/>
                    </a:gs>
                  </a:gsLst>
                  <a:lin ang="14400000" scaled="0"/>
                </a:gradFill>
              </a:defRPr>
            </a:lvl1pPr>
            <a:lvl2pPr marL="609585" indent="0">
              <a:buFontTx/>
              <a:buNone/>
              <a:defRPr/>
            </a:lvl2pPr>
          </a:lstStyle>
          <a:p>
            <a:pPr lvl="0"/>
            <a:r>
              <a:rPr lang="en-US"/>
              <a:t>Edit Master text styles</a:t>
            </a:r>
          </a:p>
        </p:txBody>
      </p:sp>
      <p:pic>
        <p:nvPicPr>
          <p:cNvPr id="11" name="Picture 10">
            <a:extLst>
              <a:ext uri="{FF2B5EF4-FFF2-40B4-BE49-F238E27FC236}">
                <a16:creationId xmlns:a16="http://schemas.microsoft.com/office/drawing/2014/main" id="{67F097A7-CD7D-7E4A-B89B-43167C99DC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t="4918" b="4918"/>
          <a:stretch/>
        </p:blipFill>
        <p:spPr>
          <a:xfrm>
            <a:off x="0" y="5637321"/>
            <a:ext cx="12224424" cy="1220680"/>
          </a:xfrm>
          <a:prstGeom prst="rect">
            <a:avLst/>
          </a:prstGeom>
        </p:spPr>
      </p:pic>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p:nvPr>
        </p:nvSpPr>
        <p:spPr>
          <a:xfrm>
            <a:off x="5088247" y="2299049"/>
            <a:ext cx="3459585"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a:t>Click to edit Master text styles</a:t>
            </a:r>
          </a:p>
        </p:txBody>
      </p:sp>
    </p:spTree>
    <p:extLst>
      <p:ext uri="{BB962C8B-B14F-4D97-AF65-F5344CB8AC3E}">
        <p14:creationId xmlns:p14="http://schemas.microsoft.com/office/powerpoint/2010/main" val="21196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Slide_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4AEE39-B7DE-FD4A-A81A-C05005F9710D}"/>
              </a:ext>
            </a:extLst>
          </p:cNvPr>
          <p:cNvSpPr>
            <a:spLocks noGrp="1"/>
          </p:cNvSpPr>
          <p:nvPr>
            <p:ph type="sldNum" sz="quarter" idx="10"/>
          </p:nvPr>
        </p:nvSpPr>
        <p:spPr/>
        <p:txBody>
          <a:bodyPr/>
          <a:lstStyle/>
          <a:p>
            <a:fld id="{F5E4F7E7-D9B8-4E79-84B0-B1C726B6868C}" type="slidenum">
              <a:rPr lang="en-CA" smtClean="0"/>
              <a:pPr/>
              <a:t>‹#›</a:t>
            </a:fld>
            <a:endParaRPr lang="en-CA"/>
          </a:p>
        </p:txBody>
      </p:sp>
      <p:sp>
        <p:nvSpPr>
          <p:cNvPr id="8" name="Text Placeholder 10">
            <a:extLst>
              <a:ext uri="{FF2B5EF4-FFF2-40B4-BE49-F238E27FC236}">
                <a16:creationId xmlns:a16="http://schemas.microsoft.com/office/drawing/2014/main" id="{14FCA5D2-7FAF-AD47-A607-4DA56AA3E2B1}"/>
              </a:ext>
            </a:extLst>
          </p:cNvPr>
          <p:cNvSpPr>
            <a:spLocks noGrp="1"/>
          </p:cNvSpPr>
          <p:nvPr>
            <p:ph type="body" sz="quarter" idx="11"/>
          </p:nvPr>
        </p:nvSpPr>
        <p:spPr>
          <a:xfrm>
            <a:off x="701783" y="1042172"/>
            <a:ext cx="7440000" cy="4320000"/>
          </a:xfrm>
          <a:prstGeom prst="rect">
            <a:avLst/>
          </a:prstGeom>
        </p:spPr>
        <p:txBody>
          <a:bodyPr/>
          <a:lstStyle>
            <a:lvl1pPr marL="243411" indent="-243411">
              <a:buClr>
                <a:schemeClr val="bg2"/>
              </a:buClr>
              <a:defRPr sz="1600">
                <a:solidFill>
                  <a:srgbClr val="25283D"/>
                </a:solidFill>
              </a:defRPr>
            </a:lvl1pPr>
            <a:lvl2pPr marL="719649" indent="-243411">
              <a:buClr>
                <a:schemeClr val="tx2"/>
              </a:buClr>
              <a:buFont typeface="Arial" panose="020B0604020202020204" pitchFamily="34" charset="0"/>
              <a:buChar char="•"/>
              <a:defRPr sz="1600">
                <a:solidFill>
                  <a:srgbClr val="25283D"/>
                </a:solidFill>
              </a:defRPr>
            </a:lvl2pPr>
            <a:lvl3pPr marL="1193770" indent="-243411">
              <a:buClr>
                <a:schemeClr val="tx2"/>
              </a:buClr>
              <a:buFont typeface="Arial" panose="020B0604020202020204" pitchFamily="34" charset="0"/>
              <a:buChar char="−"/>
              <a:defRPr sz="1600">
                <a:solidFill>
                  <a:srgbClr val="25283D"/>
                </a:solidFill>
              </a:defRPr>
            </a:lvl3pPr>
            <a:lvl4pPr marL="1670009" indent="-230712">
              <a:buFont typeface="Arial" panose="020B0604020202020204" pitchFamily="34" charset="0"/>
              <a:buChar char="•"/>
              <a:defRPr sz="1600">
                <a:solidFill>
                  <a:srgbClr val="25283D"/>
                </a:solidFill>
              </a:defRPr>
            </a:lvl4pPr>
            <a:lvl5pPr marL="2158946" indent="-245527">
              <a:buFont typeface="Arial" panose="020B0604020202020204" pitchFamily="34" charset="0"/>
              <a:buChar char="−"/>
              <a:defRPr sz="1600">
                <a:solidFill>
                  <a:srgbClr val="25283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C7E85D7-92AF-5E4B-B7AF-7E1629DF798E}"/>
              </a:ext>
            </a:extLst>
          </p:cNvPr>
          <p:cNvSpPr>
            <a:spLocks noGrp="1"/>
          </p:cNvSpPr>
          <p:nvPr>
            <p:ph type="ctrTitle"/>
          </p:nvPr>
        </p:nvSpPr>
        <p:spPr>
          <a:xfrm>
            <a:off x="701783" y="188877"/>
            <a:ext cx="6342535" cy="720527"/>
          </a:xfrm>
          <a:prstGeom prst="rect">
            <a:avLst/>
          </a:prstGeom>
        </p:spPr>
        <p:txBody>
          <a:bodyPr anchor="b" anchorCtr="0"/>
          <a:lstStyle>
            <a:lvl1pPr>
              <a:defRPr sz="2400">
                <a:solidFill>
                  <a:srgbClr val="25283D"/>
                </a:solidFill>
              </a:defRPr>
            </a:lvl1pPr>
          </a:lstStyle>
          <a:p>
            <a:r>
              <a:rPr lang="en-US"/>
              <a:t>Click to edit Master title style</a:t>
            </a:r>
          </a:p>
        </p:txBody>
      </p:sp>
    </p:spTree>
    <p:extLst>
      <p:ext uri="{BB962C8B-B14F-4D97-AF65-F5344CB8AC3E}">
        <p14:creationId xmlns:p14="http://schemas.microsoft.com/office/powerpoint/2010/main" val="965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Use your own photo 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9" name="Picture Placeholder 8">
            <a:extLst>
              <a:ext uri="{FF2B5EF4-FFF2-40B4-BE49-F238E27FC236}">
                <a16:creationId xmlns:a16="http://schemas.microsoft.com/office/drawing/2014/main" id="{CBFD2603-60FD-110F-6AD3-B877FAEBCEC0}"/>
              </a:ext>
              <a:ext uri="{C183D7F6-B498-43B3-948B-1728B52AA6E4}">
                <adec:decorative xmlns:adec="http://schemas.microsoft.com/office/drawing/2017/decorative" val="1"/>
              </a:ext>
            </a:extLst>
          </p:cNvPr>
          <p:cNvSpPr>
            <a:spLocks noGrp="1"/>
          </p:cNvSpPr>
          <p:nvPr>
            <p:ph type="pic" sz="quarter" idx="13"/>
          </p:nvPr>
        </p:nvSpPr>
        <p:spPr>
          <a:xfrm>
            <a:off x="5448300" y="0"/>
            <a:ext cx="6743700" cy="5734050"/>
          </a:xfrm>
          <a:prstGeom prst="rect">
            <a:avLst/>
          </a:prstGeom>
        </p:spPr>
        <p:txBody>
          <a:bodyPr/>
          <a:lstStyle/>
          <a:p>
            <a:endParaRPr lang="en-US"/>
          </a:p>
        </p:txBody>
      </p:sp>
      <p:sp>
        <p:nvSpPr>
          <p:cNvPr id="6" name="Title 3">
            <a:extLst>
              <a:ext uri="{FF2B5EF4-FFF2-40B4-BE49-F238E27FC236}">
                <a16:creationId xmlns:a16="http://schemas.microsoft.com/office/drawing/2014/main" id="{0555BEE5-43DE-628D-C356-A9F59A3C9B9A}"/>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804689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6F52C5E-080A-B5CC-E30E-BB8723095AF2}"/>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2343A155-C82B-7E4C-CF0A-B365B2068810}"/>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3772714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6076"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17" name="Freeform 16">
            <a:extLst>
              <a:ext uri="{FF2B5EF4-FFF2-40B4-BE49-F238E27FC236}">
                <a16:creationId xmlns:a16="http://schemas.microsoft.com/office/drawing/2014/main" id="{5649CF4D-F2A2-FB65-7238-757702C2574C}"/>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3224B530-59DB-5BDF-F58A-01C6C5FE8B92}"/>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795762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4" name="Freeform 3">
            <a:extLst>
              <a:ext uri="{FF2B5EF4-FFF2-40B4-BE49-F238E27FC236}">
                <a16:creationId xmlns:a16="http://schemas.microsoft.com/office/drawing/2014/main" id="{C51DE7D5-A3E9-1A02-192E-31E0F7DE77D4}"/>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1BE35E29-6F1C-FF3F-1492-A2929DB46E39}"/>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312013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6076"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3" name="Freeform 2">
            <a:extLst>
              <a:ext uri="{FF2B5EF4-FFF2-40B4-BE49-F238E27FC236}">
                <a16:creationId xmlns:a16="http://schemas.microsoft.com/office/drawing/2014/main" id="{C3A6E97E-0009-68FD-7883-710B69A3B9F9}"/>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05FB98-83F2-D32D-F680-2A815D2AA429}"/>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4051429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op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3E13158-9A17-09AA-21B8-E8B6CB879AC2}"/>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5103A9FB-7ADA-E3BF-11EF-53BF3A5D12F8}"/>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543858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optio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EB41544E-AB2E-6B1B-5493-F5DA764C1A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ED078339-9B50-4A40-94E9-F9547DC356EA}"/>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1815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F877F-E7D0-C7C1-3444-F6ACA62DDBD7}"/>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3" name="Footer Placeholder 2">
            <a:extLst>
              <a:ext uri="{FF2B5EF4-FFF2-40B4-BE49-F238E27FC236}">
                <a16:creationId xmlns:a16="http://schemas.microsoft.com/office/drawing/2014/main" id="{B8271036-084B-07DF-AA43-4DD721F7149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E01BAA4-2090-9F78-9D2B-861C53B6F0E2}"/>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1159439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optio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407C0C59-EF56-9C70-FA80-93F10375F736}"/>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E1037591-FC65-2114-2576-7270F3732F99}"/>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05570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optio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9CBA118-7935-6B7A-8548-CB381A7605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B35AD08-49D7-5F31-C52E-553ABD08B2D6}"/>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1389044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ver optio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3"/>
          <a:srcRect l="31862" t="13092" b="82"/>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9CBA118-7935-6B7A-8548-CB381A7605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B35AD08-49D7-5F31-C52E-553ABD08B2D6}"/>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custDataLst>
      <p:tags r:id="rId1"/>
    </p:custDataLst>
    <p:extLst>
      <p:ext uri="{BB962C8B-B14F-4D97-AF65-F5344CB8AC3E}">
        <p14:creationId xmlns:p14="http://schemas.microsoft.com/office/powerpoint/2010/main" val="2190874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nd Acknowledgement_Halifax">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0ED317-49D8-5449-A2E8-3ADE47B83AB2}"/>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
        <p:nvSpPr>
          <p:cNvPr id="16" name="Rectangle 15">
            <a:extLst>
              <a:ext uri="{FF2B5EF4-FFF2-40B4-BE49-F238E27FC236}">
                <a16:creationId xmlns:a16="http://schemas.microsoft.com/office/drawing/2014/main" id="{377833F1-C6B9-604E-ABC6-35823499531B}"/>
              </a:ext>
            </a:extLst>
          </p:cNvPr>
          <p:cNvSpPr/>
          <p:nvPr userDrawn="1"/>
        </p:nvSpPr>
        <p:spPr>
          <a:xfrm>
            <a:off x="501805" y="2303712"/>
            <a:ext cx="11073161" cy="2469994"/>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A56D72-7F64-584A-9419-9C87A4428B9D}"/>
              </a:ext>
            </a:extLst>
          </p:cNvPr>
          <p:cNvSpPr txBox="1"/>
          <p:nvPr userDrawn="1"/>
        </p:nvSpPr>
        <p:spPr>
          <a:xfrm>
            <a:off x="537883" y="4020985"/>
            <a:ext cx="11013142" cy="646331"/>
          </a:xfrm>
          <a:prstGeom prst="rect">
            <a:avLst/>
          </a:prstGeom>
          <a:noFill/>
        </p:spPr>
        <p:txBody>
          <a:bodyPr wrap="square" lIns="0" rtlCol="0">
            <a:spAutoFit/>
          </a:bodyPr>
          <a:lstStyle/>
          <a:p>
            <a:pPr algn="ctr"/>
            <a:r>
              <a:rPr lang="en-US" sz="3600" b="1">
                <a:ln>
                  <a:solidFill>
                    <a:schemeClr val="bg1"/>
                  </a:solidFill>
                </a:ln>
                <a:solidFill>
                  <a:schemeClr val="bg1"/>
                </a:solidFill>
              </a:rPr>
              <a:t>HALIFAX</a:t>
            </a:r>
          </a:p>
        </p:txBody>
      </p:sp>
    </p:spTree>
    <p:extLst>
      <p:ext uri="{BB962C8B-B14F-4D97-AF65-F5344CB8AC3E}">
        <p14:creationId xmlns:p14="http://schemas.microsoft.com/office/powerpoint/2010/main" val="195579185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0ED317-49D8-5449-A2E8-3ADE47B83AB2}"/>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
        <p:nvSpPr>
          <p:cNvPr id="16" name="Rectangle 15">
            <a:extLst>
              <a:ext uri="{FF2B5EF4-FFF2-40B4-BE49-F238E27FC236}">
                <a16:creationId xmlns:a16="http://schemas.microsoft.com/office/drawing/2014/main" id="{377833F1-C6B9-604E-ABC6-35823499531B}"/>
              </a:ext>
            </a:extLst>
          </p:cNvPr>
          <p:cNvSpPr/>
          <p:nvPr userDrawn="1"/>
        </p:nvSpPr>
        <p:spPr>
          <a:xfrm>
            <a:off x="501805" y="2303712"/>
            <a:ext cx="11073161" cy="2078818"/>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50245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nd Acknowledgement_Ottawa">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06A317-4F12-8C4E-8A81-1A0FE42F877D}"/>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
        <p:nvSpPr>
          <p:cNvPr id="13" name="Rectangle 12">
            <a:extLst>
              <a:ext uri="{FF2B5EF4-FFF2-40B4-BE49-F238E27FC236}">
                <a16:creationId xmlns:a16="http://schemas.microsoft.com/office/drawing/2014/main" id="{D6534BCA-B4F3-AA48-9167-45FEA4BD61F4}"/>
              </a:ext>
            </a:extLst>
          </p:cNvPr>
          <p:cNvSpPr/>
          <p:nvPr userDrawn="1"/>
        </p:nvSpPr>
        <p:spPr>
          <a:xfrm>
            <a:off x="501805" y="2303712"/>
            <a:ext cx="11073161" cy="2469994"/>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06E38C-A783-CC4A-A6A9-B03EF43D159D}"/>
              </a:ext>
            </a:extLst>
          </p:cNvPr>
          <p:cNvSpPr txBox="1"/>
          <p:nvPr userDrawn="1"/>
        </p:nvSpPr>
        <p:spPr>
          <a:xfrm>
            <a:off x="537883" y="4020985"/>
            <a:ext cx="11013142" cy="646331"/>
          </a:xfrm>
          <a:prstGeom prst="rect">
            <a:avLst/>
          </a:prstGeom>
          <a:noFill/>
        </p:spPr>
        <p:txBody>
          <a:bodyPr wrap="square" lIns="0" rtlCol="0">
            <a:spAutoFit/>
          </a:bodyPr>
          <a:lstStyle/>
          <a:p>
            <a:pPr algn="ctr"/>
            <a:r>
              <a:rPr lang="en-US" sz="3600" b="1">
                <a:ln>
                  <a:solidFill>
                    <a:schemeClr val="bg1"/>
                  </a:solidFill>
                </a:ln>
                <a:solidFill>
                  <a:schemeClr val="bg1"/>
                </a:solidFill>
              </a:rPr>
              <a:t>OTTAWA</a:t>
            </a:r>
          </a:p>
        </p:txBody>
      </p:sp>
    </p:spTree>
    <p:extLst>
      <p:ext uri="{BB962C8B-B14F-4D97-AF65-F5344CB8AC3E}">
        <p14:creationId xmlns:p14="http://schemas.microsoft.com/office/powerpoint/2010/main" val="4266330606"/>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nd Acknowledgement_Toronto">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AF9F253-658A-F846-A6D6-A7315380174A}"/>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
        <p:nvSpPr>
          <p:cNvPr id="13" name="Rectangle 12">
            <a:extLst>
              <a:ext uri="{FF2B5EF4-FFF2-40B4-BE49-F238E27FC236}">
                <a16:creationId xmlns:a16="http://schemas.microsoft.com/office/drawing/2014/main" id="{E2A80FDA-59A4-1940-B275-150196476611}"/>
              </a:ext>
            </a:extLst>
          </p:cNvPr>
          <p:cNvSpPr/>
          <p:nvPr userDrawn="1"/>
        </p:nvSpPr>
        <p:spPr>
          <a:xfrm>
            <a:off x="501805" y="2303712"/>
            <a:ext cx="11073161" cy="2469994"/>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32D962-6819-CB48-A1F5-8DCE5F081FCF}"/>
              </a:ext>
            </a:extLst>
          </p:cNvPr>
          <p:cNvSpPr txBox="1"/>
          <p:nvPr userDrawn="1"/>
        </p:nvSpPr>
        <p:spPr>
          <a:xfrm>
            <a:off x="537883" y="4020985"/>
            <a:ext cx="11013142" cy="646331"/>
          </a:xfrm>
          <a:prstGeom prst="rect">
            <a:avLst/>
          </a:prstGeom>
          <a:noFill/>
        </p:spPr>
        <p:txBody>
          <a:bodyPr wrap="square" lIns="0" rtlCol="0">
            <a:spAutoFit/>
          </a:bodyPr>
          <a:lstStyle/>
          <a:p>
            <a:pPr algn="ctr"/>
            <a:r>
              <a:rPr lang="en-US" sz="3600" b="1">
                <a:ln>
                  <a:solidFill>
                    <a:schemeClr val="bg1"/>
                  </a:solidFill>
                </a:ln>
                <a:solidFill>
                  <a:schemeClr val="bg1"/>
                </a:solidFill>
              </a:rPr>
              <a:t>TORONTO</a:t>
            </a:r>
          </a:p>
        </p:txBody>
      </p:sp>
    </p:spTree>
    <p:extLst>
      <p:ext uri="{BB962C8B-B14F-4D97-AF65-F5344CB8AC3E}">
        <p14:creationId xmlns:p14="http://schemas.microsoft.com/office/powerpoint/2010/main" val="2478181934"/>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nd Acknowledgement_Calgary">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ED5ACA9-6213-814B-8921-256019927A6D}"/>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
        <p:nvSpPr>
          <p:cNvPr id="13" name="Rectangle 12">
            <a:extLst>
              <a:ext uri="{FF2B5EF4-FFF2-40B4-BE49-F238E27FC236}">
                <a16:creationId xmlns:a16="http://schemas.microsoft.com/office/drawing/2014/main" id="{6AAF9EC1-DD0A-E84A-95DE-65FD59D3F5CF}"/>
              </a:ext>
            </a:extLst>
          </p:cNvPr>
          <p:cNvSpPr/>
          <p:nvPr userDrawn="1"/>
        </p:nvSpPr>
        <p:spPr>
          <a:xfrm>
            <a:off x="501805" y="2303712"/>
            <a:ext cx="11073161" cy="2469994"/>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2A0D6AF-C37D-D84D-A518-7CE2415D424F}"/>
              </a:ext>
            </a:extLst>
          </p:cNvPr>
          <p:cNvSpPr txBox="1"/>
          <p:nvPr userDrawn="1"/>
        </p:nvSpPr>
        <p:spPr>
          <a:xfrm>
            <a:off x="537883" y="4020985"/>
            <a:ext cx="11013142" cy="646331"/>
          </a:xfrm>
          <a:prstGeom prst="rect">
            <a:avLst/>
          </a:prstGeom>
          <a:noFill/>
        </p:spPr>
        <p:txBody>
          <a:bodyPr wrap="square" lIns="0" rtlCol="0">
            <a:spAutoFit/>
          </a:bodyPr>
          <a:lstStyle/>
          <a:p>
            <a:pPr algn="ctr"/>
            <a:r>
              <a:rPr lang="en-US" sz="3600" b="1">
                <a:ln>
                  <a:solidFill>
                    <a:schemeClr val="bg1"/>
                  </a:solidFill>
                </a:ln>
                <a:solidFill>
                  <a:schemeClr val="bg1"/>
                </a:solidFill>
              </a:rPr>
              <a:t>CALGARY</a:t>
            </a:r>
          </a:p>
        </p:txBody>
      </p:sp>
    </p:spTree>
    <p:extLst>
      <p:ext uri="{BB962C8B-B14F-4D97-AF65-F5344CB8AC3E}">
        <p14:creationId xmlns:p14="http://schemas.microsoft.com/office/powerpoint/2010/main" val="3254415496"/>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nd Acknowledgement_Vancouver">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41E0F04-F116-C947-8C50-6AFB5D4661FD}"/>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
        <p:nvSpPr>
          <p:cNvPr id="12" name="Rectangle 11">
            <a:extLst>
              <a:ext uri="{FF2B5EF4-FFF2-40B4-BE49-F238E27FC236}">
                <a16:creationId xmlns:a16="http://schemas.microsoft.com/office/drawing/2014/main" id="{8731B4D7-5B2A-184B-9C3F-35EFCFBD6717}"/>
              </a:ext>
            </a:extLst>
          </p:cNvPr>
          <p:cNvSpPr/>
          <p:nvPr userDrawn="1"/>
        </p:nvSpPr>
        <p:spPr>
          <a:xfrm>
            <a:off x="501805" y="2303712"/>
            <a:ext cx="11073161" cy="2469994"/>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F33F13-8E0A-0848-9216-B41863D8A76A}"/>
              </a:ext>
            </a:extLst>
          </p:cNvPr>
          <p:cNvSpPr txBox="1"/>
          <p:nvPr userDrawn="1"/>
        </p:nvSpPr>
        <p:spPr>
          <a:xfrm>
            <a:off x="537883" y="4020985"/>
            <a:ext cx="11013142" cy="646331"/>
          </a:xfrm>
          <a:prstGeom prst="rect">
            <a:avLst/>
          </a:prstGeom>
          <a:noFill/>
        </p:spPr>
        <p:txBody>
          <a:bodyPr wrap="square" lIns="0" rtlCol="0">
            <a:spAutoFit/>
          </a:bodyPr>
          <a:lstStyle/>
          <a:p>
            <a:pPr algn="ctr"/>
            <a:r>
              <a:rPr lang="en-US" sz="3600" b="1">
                <a:ln>
                  <a:solidFill>
                    <a:schemeClr val="bg1"/>
                  </a:solidFill>
                </a:ln>
                <a:solidFill>
                  <a:schemeClr val="bg1"/>
                </a:solidFill>
              </a:rPr>
              <a:t>VANCOUVER</a:t>
            </a:r>
          </a:p>
        </p:txBody>
      </p:sp>
    </p:spTree>
    <p:extLst>
      <p:ext uri="{BB962C8B-B14F-4D97-AF65-F5344CB8AC3E}">
        <p14:creationId xmlns:p14="http://schemas.microsoft.com/office/powerpoint/2010/main" val="325916581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nd Acknowledgement_Montr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C848C-F5DF-4041-A722-E34CC2887BF6}"/>
              </a:ext>
            </a:extLst>
          </p:cNvPr>
          <p:cNvSpPr/>
          <p:nvPr userDrawn="1"/>
        </p:nvSpPr>
        <p:spPr>
          <a:xfrm>
            <a:off x="501805" y="2303712"/>
            <a:ext cx="11073161" cy="2469994"/>
          </a:xfrm>
          <a:prstGeom prst="rect">
            <a:avLst/>
          </a:prstGeom>
          <a:noFill/>
          <a:ln w="101600">
            <a:solidFill>
              <a:schemeClr val="bg1">
                <a:alpha val="49915"/>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61D37D-BB48-4645-9AFE-D0F017C600A7}"/>
              </a:ext>
            </a:extLst>
          </p:cNvPr>
          <p:cNvSpPr txBox="1"/>
          <p:nvPr userDrawn="1"/>
        </p:nvSpPr>
        <p:spPr>
          <a:xfrm>
            <a:off x="537883" y="4020985"/>
            <a:ext cx="11013142" cy="646331"/>
          </a:xfrm>
          <a:prstGeom prst="rect">
            <a:avLst/>
          </a:prstGeom>
          <a:noFill/>
        </p:spPr>
        <p:txBody>
          <a:bodyPr wrap="square" lIns="0" rtlCol="0">
            <a:spAutoFit/>
          </a:bodyPr>
          <a:lstStyle/>
          <a:p>
            <a:pPr algn="ctr"/>
            <a:r>
              <a:rPr lang="en-US" sz="3600" b="1">
                <a:ln>
                  <a:solidFill>
                    <a:schemeClr val="bg1"/>
                  </a:solidFill>
                </a:ln>
                <a:solidFill>
                  <a:schemeClr val="bg1"/>
                </a:solidFill>
              </a:rPr>
              <a:t>MONTREAL</a:t>
            </a:r>
          </a:p>
        </p:txBody>
      </p:sp>
      <p:sp>
        <p:nvSpPr>
          <p:cNvPr id="15" name="TextBox 14">
            <a:extLst>
              <a:ext uri="{FF2B5EF4-FFF2-40B4-BE49-F238E27FC236}">
                <a16:creationId xmlns:a16="http://schemas.microsoft.com/office/drawing/2014/main" id="{FF4A51FD-51E0-8442-906E-68781AC1705F}"/>
              </a:ext>
            </a:extLst>
          </p:cNvPr>
          <p:cNvSpPr txBox="1"/>
          <p:nvPr userDrawn="1"/>
        </p:nvSpPr>
        <p:spPr>
          <a:xfrm>
            <a:off x="0" y="2498154"/>
            <a:ext cx="12191999" cy="1785104"/>
          </a:xfrm>
          <a:prstGeom prst="rect">
            <a:avLst/>
          </a:prstGeom>
          <a:noFill/>
        </p:spPr>
        <p:txBody>
          <a:bodyPr wrap="square" lIns="0" rtlCol="0">
            <a:spAutoFit/>
          </a:bodyPr>
          <a:lstStyle/>
          <a:p>
            <a:pPr algn="ctr"/>
            <a:r>
              <a:rPr lang="en-US" sz="11000" b="1" i="0">
                <a:ln w="15875">
                  <a:solidFill>
                    <a:schemeClr val="bg1"/>
                  </a:solidFill>
                </a:ln>
                <a:noFill/>
                <a:latin typeface="Calibri" panose="020F0502020204030204" pitchFamily="34" charset="0"/>
                <a:cs typeface="Calibri" panose="020F0502020204030204" pitchFamily="34" charset="0"/>
              </a:rPr>
              <a:t>HERE WE GATHER</a:t>
            </a:r>
          </a:p>
        </p:txBody>
      </p:sp>
    </p:spTree>
    <p:extLst>
      <p:ext uri="{BB962C8B-B14F-4D97-AF65-F5344CB8AC3E}">
        <p14:creationId xmlns:p14="http://schemas.microsoft.com/office/powerpoint/2010/main" val="3902764027"/>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02EBB-DE36-BDED-A669-F68718634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CB37E78-9B00-66BB-6972-E02244F9B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4BCBC3C-6857-5841-7040-B3FA2B3F2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80E3E-D9A5-D7A5-3ECF-A09CCBB8F135}"/>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6" name="Footer Placeholder 5">
            <a:extLst>
              <a:ext uri="{FF2B5EF4-FFF2-40B4-BE49-F238E27FC236}">
                <a16:creationId xmlns:a16="http://schemas.microsoft.com/office/drawing/2014/main" id="{5BA2E441-A21C-26E0-FDA9-2DB2678E807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87E5239-B2A9-0896-BCBA-AF2D6F92630B}"/>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32491448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lide_1">
    <p:spTree>
      <p:nvGrpSpPr>
        <p:cNvPr id="1" name=""/>
        <p:cNvGrpSpPr/>
        <p:nvPr/>
      </p:nvGrpSpPr>
      <p:grpSpPr>
        <a:xfrm>
          <a:off x="0" y="0"/>
          <a:ext cx="0" cy="0"/>
          <a:chOff x="0" y="0"/>
          <a:chExt cx="0" cy="0"/>
        </a:xfrm>
      </p:grpSpPr>
      <p:sp>
        <p:nvSpPr>
          <p:cNvPr id="4" name="Title Placeholder 15">
            <a:extLst>
              <a:ext uri="{FF2B5EF4-FFF2-40B4-BE49-F238E27FC236}">
                <a16:creationId xmlns:a16="http://schemas.microsoft.com/office/drawing/2014/main" id="{7846850A-AA7D-3A4C-AF61-10B1B656C63A}"/>
              </a:ext>
            </a:extLst>
          </p:cNvPr>
          <p:cNvSpPr>
            <a:spLocks noGrp="1"/>
          </p:cNvSpPr>
          <p:nvPr>
            <p:ph type="title"/>
          </p:nvPr>
        </p:nvSpPr>
        <p:spPr bwMode="auto">
          <a:xfrm>
            <a:off x="550863" y="560421"/>
            <a:ext cx="10708217" cy="91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7" name="Slide Number Placeholder 5">
            <a:extLst>
              <a:ext uri="{FF2B5EF4-FFF2-40B4-BE49-F238E27FC236}">
                <a16:creationId xmlns:a16="http://schemas.microsoft.com/office/drawing/2014/main" id="{010C7022-1D42-ED4D-AE10-83DB9F7EF81A}"/>
              </a:ext>
            </a:extLst>
          </p:cNvPr>
          <p:cNvSpPr txBox="1">
            <a:spLocks/>
          </p:cNvSpPr>
          <p:nvPr userDrawn="1"/>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a:t>
            </a:fld>
            <a:endParaRPr lang="en-CA"/>
          </a:p>
        </p:txBody>
      </p:sp>
    </p:spTree>
    <p:extLst>
      <p:ext uri="{BB962C8B-B14F-4D97-AF65-F5344CB8AC3E}">
        <p14:creationId xmlns:p14="http://schemas.microsoft.com/office/powerpoint/2010/main" val="4246010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Quot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ADA0C5-399C-DA48-AB60-247F71F3D5C6}"/>
              </a:ext>
            </a:extLst>
          </p:cNvPr>
          <p:cNvSpPr/>
          <p:nvPr userDrawn="1"/>
        </p:nvSpPr>
        <p:spPr>
          <a:xfrm>
            <a:off x="0" y="2331720"/>
            <a:ext cx="12192000" cy="4050031"/>
          </a:xfrm>
          <a:prstGeom prst="rect">
            <a:avLst/>
          </a:prstGeom>
          <a:solidFill>
            <a:srgbClr val="63666B">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8" name="Slide Number Placeholder 5">
            <a:extLst>
              <a:ext uri="{FF2B5EF4-FFF2-40B4-BE49-F238E27FC236}">
                <a16:creationId xmlns:a16="http://schemas.microsoft.com/office/drawing/2014/main" id="{1FF6927D-8D9A-4F4E-8236-C56226FF6B0E}"/>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
        <p:nvSpPr>
          <p:cNvPr id="3" name="Content Placeholder 2">
            <a:extLst>
              <a:ext uri="{FF2B5EF4-FFF2-40B4-BE49-F238E27FC236}">
                <a16:creationId xmlns:a16="http://schemas.microsoft.com/office/drawing/2014/main" id="{8F7C0766-195C-1F48-89B0-D0696C6C9335}"/>
              </a:ext>
            </a:extLst>
          </p:cNvPr>
          <p:cNvSpPr>
            <a:spLocks noGrp="1"/>
          </p:cNvSpPr>
          <p:nvPr>
            <p:ph sz="quarter" idx="10"/>
          </p:nvPr>
        </p:nvSpPr>
        <p:spPr>
          <a:xfrm>
            <a:off x="1558925" y="2578100"/>
            <a:ext cx="9613900" cy="3521075"/>
          </a:xfrm>
          <a:prstGeom prst="rect">
            <a:avLst/>
          </a:prstGeom>
        </p:spPr>
        <p:txBody>
          <a:bodyPr/>
          <a:lstStyle>
            <a:lvl1pPr marL="0" indent="0">
              <a:buFontTx/>
              <a:buNone/>
              <a:defRPr>
                <a:solidFill>
                  <a:srgbClr val="00093A"/>
                </a:solidFill>
              </a:defRPr>
            </a:lvl1pPr>
          </a:lstStyle>
          <a:p>
            <a:pPr lvl="0"/>
            <a:r>
              <a:rPr lang="en-US"/>
              <a:t>Click to edit Master text styles</a:t>
            </a:r>
          </a:p>
        </p:txBody>
      </p:sp>
      <p:sp>
        <p:nvSpPr>
          <p:cNvPr id="15" name="Title 1">
            <a:extLst>
              <a:ext uri="{FF2B5EF4-FFF2-40B4-BE49-F238E27FC236}">
                <a16:creationId xmlns:a16="http://schemas.microsoft.com/office/drawing/2014/main" id="{4B775D9B-ED23-4E4E-A6EA-49219B1F7510}"/>
              </a:ext>
            </a:extLst>
          </p:cNvPr>
          <p:cNvSpPr>
            <a:spLocks noGrp="1"/>
          </p:cNvSpPr>
          <p:nvPr>
            <p:ph type="ctrTitle"/>
          </p:nvPr>
        </p:nvSpPr>
        <p:spPr>
          <a:xfrm>
            <a:off x="1569641" y="908050"/>
            <a:ext cx="9603183" cy="760724"/>
          </a:xfrm>
          <a:prstGeom prst="rect">
            <a:avLst/>
          </a:prstGeom>
        </p:spPr>
        <p:txBody>
          <a:bodyPr anchor="t" anchorCtr="0">
            <a:noAutofit/>
          </a:bodyPr>
          <a:lstStyle>
            <a:lvl1pPr algn="l">
              <a:lnSpc>
                <a:spcPts val="4200"/>
              </a:lnSpc>
              <a:defRPr sz="4000" b="1">
                <a:gradFill>
                  <a:gsLst>
                    <a:gs pos="0">
                      <a:srgbClr val="00093A"/>
                    </a:gs>
                    <a:gs pos="100000">
                      <a:srgbClr val="DA291C"/>
                    </a:gs>
                  </a:gsLst>
                  <a:lin ang="9000000" scaled="0"/>
                </a:gradFill>
                <a:latin typeface="+mn-lt"/>
              </a:defRPr>
            </a:lvl1pPr>
          </a:lstStyle>
          <a:p>
            <a:r>
              <a:rPr lang="en-US"/>
              <a:t>Click to edit Master title style</a:t>
            </a:r>
          </a:p>
        </p:txBody>
      </p:sp>
      <p:sp>
        <p:nvSpPr>
          <p:cNvPr id="12" name="Text Placeholder 6">
            <a:extLst>
              <a:ext uri="{FF2B5EF4-FFF2-40B4-BE49-F238E27FC236}">
                <a16:creationId xmlns:a16="http://schemas.microsoft.com/office/drawing/2014/main" id="{F19D63E7-ED9D-D742-9B59-56904132F80E}"/>
              </a:ext>
            </a:extLst>
          </p:cNvPr>
          <p:cNvSpPr>
            <a:spLocks noGrp="1"/>
          </p:cNvSpPr>
          <p:nvPr>
            <p:ph type="body" sz="quarter" idx="16"/>
          </p:nvPr>
        </p:nvSpPr>
        <p:spPr>
          <a:xfrm rot="16200000">
            <a:off x="-2822713" y="2822710"/>
            <a:ext cx="6374297" cy="728870"/>
          </a:xfrm>
          <a:prstGeom prst="rect">
            <a:avLst/>
          </a:prstGeom>
        </p:spPr>
        <p:txBody>
          <a:bodyPr anchor="ctr"/>
          <a:lstStyle>
            <a:lvl1pPr marL="0" indent="0">
              <a:buFontTx/>
              <a:buNone/>
              <a:defRPr sz="20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80100400"/>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guide id="3" orient="horz" pos="4020">
          <p15:clr>
            <a:srgbClr val="FBAE40"/>
          </p15:clr>
        </p15:guide>
        <p15:guide id="4" orient="horz" pos="57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SLIDE1_Image_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0801" y="274563"/>
            <a:ext cx="11433799" cy="965199"/>
          </a:xfrm>
          <a:prstGeom prst="rect">
            <a:avLst/>
          </a:prstGeom>
        </p:spPr>
        <p:txBody>
          <a:bodyPr anchor="ctr" anchorCtr="0"/>
          <a:lstStyle>
            <a:lvl1pPr algn="l">
              <a:lnSpc>
                <a:spcPts val="3333"/>
              </a:lnSpc>
              <a:defRPr sz="3200">
                <a:solidFill>
                  <a:srgbClr val="FFFFFF"/>
                </a:solidFill>
                <a:latin typeface="Calibri" panose="020F0502020204030204" pitchFamily="34" charset="0"/>
                <a:cs typeface="Calibri" panose="020F0502020204030204" pitchFamily="34" charset="0"/>
              </a:defRPr>
            </a:lvl1pPr>
          </a:lstStyle>
          <a:p>
            <a:r>
              <a:rPr lang="en-US"/>
              <a:t>Click to Add Title</a:t>
            </a:r>
          </a:p>
        </p:txBody>
      </p:sp>
      <p:sp>
        <p:nvSpPr>
          <p:cNvPr id="10" name="Slide Number Placeholder 5"/>
          <p:cNvSpPr>
            <a:spLocks noGrp="1"/>
          </p:cNvSpPr>
          <p:nvPr>
            <p:ph type="sldNum" sz="quarter" idx="4"/>
          </p:nvPr>
        </p:nvSpPr>
        <p:spPr>
          <a:xfrm>
            <a:off x="11148201" y="6128259"/>
            <a:ext cx="683339" cy="704341"/>
          </a:xfrm>
          <a:prstGeom prst="rect">
            <a:avLst/>
          </a:prstGeom>
        </p:spPr>
        <p:txBody>
          <a:bodyPr vert="horz" lIns="91440" tIns="45720" rIns="91440" bIns="45720" rtlCol="0" anchor="ctr"/>
          <a:lstStyle>
            <a:lvl1pPr algn="r">
              <a:defRPr kumimoji="1" lang="en-US" sz="1333" kern="0" spc="67" smtClean="0">
                <a:solidFill>
                  <a:schemeClr val="tx2"/>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2624867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B6C-8618-8A43-8937-2869728DC084}"/>
              </a:ext>
            </a:extLst>
          </p:cNvPr>
          <p:cNvSpPr>
            <a:spLocks noGrp="1"/>
          </p:cNvSpPr>
          <p:nvPr>
            <p:ph type="ctrTitle"/>
          </p:nvPr>
        </p:nvSpPr>
        <p:spPr>
          <a:xfrm>
            <a:off x="681110" y="589456"/>
            <a:ext cx="9481992" cy="944436"/>
          </a:xfrm>
        </p:spPr>
        <p:txBody>
          <a:bodyPr anchor="t" anchorCtr="0">
            <a:normAutofit/>
          </a:bodyPr>
          <a:lstStyle>
            <a:lvl1pPr algn="l">
              <a:defRPr sz="5400" b="1">
                <a:solidFill>
                  <a:srgbClr val="005172"/>
                </a:solidFill>
              </a:defRPr>
            </a:lvl1pPr>
          </a:lstStyle>
          <a:p>
            <a:r>
              <a:rPr lang="en-US"/>
              <a:t>Click to edit Master title style</a:t>
            </a:r>
          </a:p>
        </p:txBody>
      </p:sp>
      <p:sp>
        <p:nvSpPr>
          <p:cNvPr id="3" name="Subtitle 2">
            <a:extLst>
              <a:ext uri="{FF2B5EF4-FFF2-40B4-BE49-F238E27FC236}">
                <a16:creationId xmlns:a16="http://schemas.microsoft.com/office/drawing/2014/main" id="{C5124711-D7FC-7F4E-A097-B0174EC1E7F1}"/>
              </a:ext>
            </a:extLst>
          </p:cNvPr>
          <p:cNvSpPr>
            <a:spLocks noGrp="1"/>
          </p:cNvSpPr>
          <p:nvPr>
            <p:ph type="subTitle" idx="1"/>
          </p:nvPr>
        </p:nvSpPr>
        <p:spPr>
          <a:xfrm>
            <a:off x="681110" y="1533892"/>
            <a:ext cx="4735488" cy="944436"/>
          </a:xfrm>
        </p:spPr>
        <p:txBody>
          <a:bodyPr/>
          <a:lstStyle>
            <a:lvl1pPr marL="0" indent="0" algn="l">
              <a:buNone/>
              <a:defRPr sz="2400" b="1">
                <a:solidFill>
                  <a:srgbClr val="62656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lide Number Placeholder 5">
            <a:extLst>
              <a:ext uri="{FF2B5EF4-FFF2-40B4-BE49-F238E27FC236}">
                <a16:creationId xmlns:a16="http://schemas.microsoft.com/office/drawing/2014/main" id="{CD3DAA3B-F2D8-194B-B56A-3BE324DFA7FE}"/>
              </a:ext>
            </a:extLst>
          </p:cNvPr>
          <p:cNvSpPr>
            <a:spLocks noGrp="1"/>
          </p:cNvSpPr>
          <p:nvPr>
            <p:ph type="sldNum" sz="quarter" idx="4"/>
          </p:nvPr>
        </p:nvSpPr>
        <p:spPr>
          <a:xfrm>
            <a:off x="11592607" y="6297487"/>
            <a:ext cx="359422" cy="323779"/>
          </a:xfrm>
          <a:prstGeom prst="rect">
            <a:avLst/>
          </a:prstGeom>
        </p:spPr>
        <p:txBody>
          <a:bodyPr vert="horz" lIns="91440" tIns="45720" rIns="91440" bIns="45720" rtlCol="0" anchor="ctr"/>
          <a:lstStyle>
            <a:lvl1pPr algn="r">
              <a:defRPr kumimoji="1" lang="en-US" sz="7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spTree>
    <p:extLst>
      <p:ext uri="{BB962C8B-B14F-4D97-AF65-F5344CB8AC3E}">
        <p14:creationId xmlns:p14="http://schemas.microsoft.com/office/powerpoint/2010/main" val="4194253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ver optio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3"/>
          <a:srcRect l="31862" t="13092" b="82"/>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9CBA118-7935-6B7A-8548-CB381A7605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B35AD08-49D7-5F31-C52E-553ABD08B2D6}"/>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custDataLst>
      <p:tags r:id="rId1"/>
    </p:custDataLst>
    <p:extLst>
      <p:ext uri="{BB962C8B-B14F-4D97-AF65-F5344CB8AC3E}">
        <p14:creationId xmlns:p14="http://schemas.microsoft.com/office/powerpoint/2010/main" val="1182993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Use your own photo 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9" name="Picture Placeholder 8">
            <a:extLst>
              <a:ext uri="{FF2B5EF4-FFF2-40B4-BE49-F238E27FC236}">
                <a16:creationId xmlns:a16="http://schemas.microsoft.com/office/drawing/2014/main" id="{CBFD2603-60FD-110F-6AD3-B877FAEBCEC0}"/>
              </a:ext>
              <a:ext uri="{C183D7F6-B498-43B3-948B-1728B52AA6E4}">
                <adec:decorative xmlns:adec="http://schemas.microsoft.com/office/drawing/2017/decorative" val="1"/>
              </a:ext>
            </a:extLst>
          </p:cNvPr>
          <p:cNvSpPr>
            <a:spLocks noGrp="1"/>
          </p:cNvSpPr>
          <p:nvPr>
            <p:ph type="pic" sz="quarter" idx="13"/>
          </p:nvPr>
        </p:nvSpPr>
        <p:spPr>
          <a:xfrm>
            <a:off x="5448300" y="0"/>
            <a:ext cx="6743700" cy="5734050"/>
          </a:xfrm>
          <a:prstGeom prst="rect">
            <a:avLst/>
          </a:prstGeom>
        </p:spPr>
        <p:txBody>
          <a:bodyPr/>
          <a:lstStyle/>
          <a:p>
            <a:r>
              <a:rPr lang="en-US"/>
              <a:t>Click icon to add picture</a:t>
            </a:r>
          </a:p>
        </p:txBody>
      </p:sp>
      <p:sp>
        <p:nvSpPr>
          <p:cNvPr id="6" name="Title 3">
            <a:extLst>
              <a:ext uri="{FF2B5EF4-FFF2-40B4-BE49-F238E27FC236}">
                <a16:creationId xmlns:a16="http://schemas.microsoft.com/office/drawing/2014/main" id="{0555BEE5-43DE-628D-C356-A9F59A3C9B9A}"/>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3211710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6F52C5E-080A-B5CC-E30E-BB8723095AF2}"/>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2343A155-C82B-7E4C-CF0A-B365B2068810}"/>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36899199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6076"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17" name="Freeform 16">
            <a:extLst>
              <a:ext uri="{FF2B5EF4-FFF2-40B4-BE49-F238E27FC236}">
                <a16:creationId xmlns:a16="http://schemas.microsoft.com/office/drawing/2014/main" id="{5649CF4D-F2A2-FB65-7238-757702C2574C}"/>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3224B530-59DB-5BDF-F58A-01C6C5FE8B92}"/>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0192206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4" name="Freeform 3">
            <a:extLst>
              <a:ext uri="{FF2B5EF4-FFF2-40B4-BE49-F238E27FC236}">
                <a16:creationId xmlns:a16="http://schemas.microsoft.com/office/drawing/2014/main" id="{C51DE7D5-A3E9-1A02-192E-31E0F7DE77D4}"/>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1BE35E29-6F1C-FF3F-1492-A2929DB46E39}"/>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3698329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6076"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3" name="Freeform 2">
            <a:extLst>
              <a:ext uri="{FF2B5EF4-FFF2-40B4-BE49-F238E27FC236}">
                <a16:creationId xmlns:a16="http://schemas.microsoft.com/office/drawing/2014/main" id="{C3A6E97E-0009-68FD-7883-710B69A3B9F9}"/>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05FB98-83F2-D32D-F680-2A815D2AA429}"/>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1289205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ED91-0950-522B-D838-F6C82DD1B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695A7E6-185E-0470-CA8F-0B3C7A8E5A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C684AAF-4320-5EDB-73E1-5804FC17D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BE74D-B033-BE08-029F-B1B5D8774A52}"/>
              </a:ext>
            </a:extLst>
          </p:cNvPr>
          <p:cNvSpPr>
            <a:spLocks noGrp="1"/>
          </p:cNvSpPr>
          <p:nvPr>
            <p:ph type="dt" sz="half" idx="10"/>
          </p:nvPr>
        </p:nvSpPr>
        <p:spPr/>
        <p:txBody>
          <a:bodyPr/>
          <a:lstStyle/>
          <a:p>
            <a:fld id="{91BB3452-1177-4CAB-B838-EAB5C3D151C4}" type="datetimeFigureOut">
              <a:rPr lang="en-CA" smtClean="0"/>
              <a:t>2024-03-11</a:t>
            </a:fld>
            <a:endParaRPr lang="en-CA"/>
          </a:p>
        </p:txBody>
      </p:sp>
      <p:sp>
        <p:nvSpPr>
          <p:cNvPr id="6" name="Footer Placeholder 5">
            <a:extLst>
              <a:ext uri="{FF2B5EF4-FFF2-40B4-BE49-F238E27FC236}">
                <a16:creationId xmlns:a16="http://schemas.microsoft.com/office/drawing/2014/main" id="{E91128F9-3520-6E1C-DA41-0AEC99B3EB2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CFEE321-9D11-F557-4C4C-A7F0986FCDF2}"/>
              </a:ext>
            </a:extLst>
          </p:cNvPr>
          <p:cNvSpPr>
            <a:spLocks noGrp="1"/>
          </p:cNvSpPr>
          <p:nvPr>
            <p:ph type="sldNum" sz="quarter" idx="12"/>
          </p:nvPr>
        </p:nvSpPr>
        <p:spPr/>
        <p:txBody>
          <a:bodyPr/>
          <a:lstStyle/>
          <a:p>
            <a:fld id="{597792DB-1609-4B5A-8D9B-469895934A47}" type="slidenum">
              <a:rPr lang="en-CA" smtClean="0"/>
              <a:t>‹#›</a:t>
            </a:fld>
            <a:endParaRPr lang="en-CA"/>
          </a:p>
        </p:txBody>
      </p:sp>
    </p:spTree>
    <p:extLst>
      <p:ext uri="{BB962C8B-B14F-4D97-AF65-F5344CB8AC3E}">
        <p14:creationId xmlns:p14="http://schemas.microsoft.com/office/powerpoint/2010/main" val="1911348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op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3E13158-9A17-09AA-21B8-E8B6CB879AC2}"/>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5103A9FB-7ADA-E3BF-11EF-53BF3A5D12F8}"/>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1706177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optio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EB41544E-AB2E-6B1B-5493-F5DA764C1A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ED078339-9B50-4A40-94E9-F9547DC356EA}"/>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41562549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optio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407C0C59-EF56-9C70-FA80-93F10375F736}"/>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E1037591-FC65-2114-2576-7270F3732F99}"/>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28156922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optio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9CBA118-7935-6B7A-8548-CB381A7605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B35AD08-49D7-5F31-C52E-553ABD08B2D6}"/>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extLst>
      <p:ext uri="{BB962C8B-B14F-4D97-AF65-F5344CB8AC3E}">
        <p14:creationId xmlns:p14="http://schemas.microsoft.com/office/powerpoint/2010/main" val="1700078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ver optio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0C5C2-47BF-6A12-1BEB-0F73F326DDE8}"/>
              </a:ext>
              <a:ext uri="{C183D7F6-B498-43B3-948B-1728B52AA6E4}">
                <adec:decorative xmlns:adec="http://schemas.microsoft.com/office/drawing/2017/decorative" val="1"/>
              </a:ext>
            </a:extLst>
          </p:cNvPr>
          <p:cNvPicPr>
            <a:picLocks noChangeAspect="1"/>
          </p:cNvPicPr>
          <p:nvPr userDrawn="1"/>
        </p:nvPicPr>
        <p:blipFill rotWithShape="1">
          <a:blip r:embed="rId3"/>
          <a:srcRect l="31862" t="13092" b="82"/>
          <a:stretch/>
        </p:blipFill>
        <p:spPr>
          <a:xfrm>
            <a:off x="5442224" y="0"/>
            <a:ext cx="6749776" cy="5734050"/>
          </a:xfrm>
          <a:prstGeom prst="rect">
            <a:avLst/>
          </a:prstGeom>
        </p:spPr>
      </p:pic>
      <p:sp>
        <p:nvSpPr>
          <p:cNvPr id="7" name="Rectangle 6">
            <a:extLst>
              <a:ext uri="{FF2B5EF4-FFF2-40B4-BE49-F238E27FC236}">
                <a16:creationId xmlns:a16="http://schemas.microsoft.com/office/drawing/2014/main" id="{05F7B2E9-24B4-E22B-0476-C5D9B78430F4}"/>
              </a:ext>
            </a:extLst>
          </p:cNvPr>
          <p:cNvSpPr/>
          <p:nvPr userDrawn="1"/>
        </p:nvSpPr>
        <p:spPr>
          <a:xfrm>
            <a:off x="0" y="0"/>
            <a:ext cx="5448300" cy="5734050"/>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6060D49-38C3-E44E-8BDB-B3D1F7B10678}"/>
              </a:ext>
            </a:extLst>
          </p:cNvPr>
          <p:cNvSpPr>
            <a:spLocks noGrp="1"/>
          </p:cNvSpPr>
          <p:nvPr>
            <p:ph type="body" sz="quarter" idx="12" hasCustomPrompt="1"/>
          </p:nvPr>
        </p:nvSpPr>
        <p:spPr>
          <a:xfrm>
            <a:off x="542046" y="2988831"/>
            <a:ext cx="3156850" cy="1420812"/>
          </a:xfrm>
          <a:prstGeom prst="rect">
            <a:avLst/>
          </a:prstGeom>
        </p:spPr>
        <p:txBody>
          <a:bodyPr/>
          <a:lstStyle>
            <a:lvl1pPr marL="0" indent="0">
              <a:buFontTx/>
              <a:buNone/>
              <a:defRPr sz="2000">
                <a:solidFill>
                  <a:srgbClr val="00093A"/>
                </a:solidFill>
              </a:defRPr>
            </a:lvl1pPr>
            <a:lvl2pPr marL="457200" indent="0">
              <a:buFontTx/>
              <a:buNone/>
              <a:defRPr sz="2000">
                <a:solidFill>
                  <a:srgbClr val="00093A"/>
                </a:solidFill>
              </a:defRPr>
            </a:lvl2pPr>
            <a:lvl3pPr marL="914400" indent="0">
              <a:buFontTx/>
              <a:buNone/>
              <a:defRPr sz="2000">
                <a:solidFill>
                  <a:srgbClr val="00093A"/>
                </a:solidFill>
              </a:defRPr>
            </a:lvl3pPr>
            <a:lvl4pPr marL="1371600" indent="0">
              <a:buFontTx/>
              <a:buNone/>
              <a:defRPr sz="2000">
                <a:solidFill>
                  <a:srgbClr val="00093A"/>
                </a:solidFill>
              </a:defRPr>
            </a:lvl4pPr>
            <a:lvl5pPr marL="1828800" indent="0">
              <a:buFontTx/>
              <a:buNone/>
              <a:defRPr sz="2000">
                <a:solidFill>
                  <a:srgbClr val="00093A"/>
                </a:solidFill>
              </a:defRPr>
            </a:lvl5pPr>
          </a:lstStyle>
          <a:p>
            <a:pPr lvl="0"/>
            <a:r>
              <a:rPr lang="en-US" dirty="0"/>
              <a:t>Click to add subtitle</a:t>
            </a:r>
          </a:p>
        </p:txBody>
      </p:sp>
      <p:sp>
        <p:nvSpPr>
          <p:cNvPr id="2" name="Freeform 1">
            <a:extLst>
              <a:ext uri="{FF2B5EF4-FFF2-40B4-BE49-F238E27FC236}">
                <a16:creationId xmlns:a16="http://schemas.microsoft.com/office/drawing/2014/main" id="{D9CBA118-7935-6B7A-8548-CB381A7605ED}"/>
              </a:ext>
            </a:extLst>
          </p:cNvPr>
          <p:cNvSpPr/>
          <p:nvPr userDrawn="1"/>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7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B35AD08-49D7-5F31-C52E-553ABD08B2D6}"/>
              </a:ext>
            </a:extLst>
          </p:cNvPr>
          <p:cNvSpPr>
            <a:spLocks noGrp="1"/>
          </p:cNvSpPr>
          <p:nvPr>
            <p:ph type="title" hasCustomPrompt="1"/>
          </p:nvPr>
        </p:nvSpPr>
        <p:spPr>
          <a:xfrm>
            <a:off x="515939" y="786339"/>
            <a:ext cx="3182958" cy="1756169"/>
          </a:xfrm>
          <a:prstGeom prst="rect">
            <a:avLst/>
          </a:prstGeom>
        </p:spPr>
        <p:txBody>
          <a:bodyPr/>
          <a:lstStyle>
            <a:lvl1pPr>
              <a:defRPr sz="4200" b="1">
                <a:solidFill>
                  <a:schemeClr val="accent2"/>
                </a:solidFill>
                <a:latin typeface="+mn-lt"/>
              </a:defRPr>
            </a:lvl1pPr>
          </a:lstStyle>
          <a:p>
            <a:r>
              <a:rPr lang="en-US" dirty="0"/>
              <a:t>Click to add title</a:t>
            </a:r>
          </a:p>
        </p:txBody>
      </p:sp>
    </p:spTree>
    <p:custDataLst>
      <p:tags r:id="rId1"/>
    </p:custDataLst>
    <p:extLst>
      <p:ext uri="{BB962C8B-B14F-4D97-AF65-F5344CB8AC3E}">
        <p14:creationId xmlns:p14="http://schemas.microsoft.com/office/powerpoint/2010/main" val="16545500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063383"/>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nd Acknowledgement_Halifax">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0ED317-49D8-5449-A2E8-3ADE47B83AB2}"/>
              </a:ext>
            </a:extLst>
          </p:cNvPr>
          <p:cNvSpPr txBox="1"/>
          <p:nvPr userDrawn="1"/>
        </p:nvSpPr>
        <p:spPr>
          <a:xfrm>
            <a:off x="0" y="2398377"/>
            <a:ext cx="12191999" cy="1446550"/>
          </a:xfrm>
          <a:prstGeom prst="rect">
            <a:avLst/>
          </a:prstGeom>
          <a:noFill/>
        </p:spPr>
        <p:txBody>
          <a:bodyPr wrap="square" lIns="0" rtlCol="0">
            <a:spAutoFit/>
          </a:bodyPr>
          <a:lstStyle/>
          <a:p>
            <a:pPr algn="ctr"/>
            <a:r>
              <a:rPr lang="en-US" sz="8800" b="1" i="0" dirty="0">
                <a:ln w="15875">
                  <a:noFill/>
                </a:ln>
                <a:solidFill>
                  <a:schemeClr val="bg1"/>
                </a:solidFill>
                <a:latin typeface="Calibri" panose="020F0502020204030204" pitchFamily="34" charset="0"/>
                <a:cs typeface="Calibri" panose="020F0502020204030204" pitchFamily="34" charset="0"/>
              </a:rPr>
              <a:t>HERE WE GATHER</a:t>
            </a:r>
          </a:p>
        </p:txBody>
      </p:sp>
      <p:sp>
        <p:nvSpPr>
          <p:cNvPr id="17" name="TextBox 16">
            <a:extLst>
              <a:ext uri="{FF2B5EF4-FFF2-40B4-BE49-F238E27FC236}">
                <a16:creationId xmlns:a16="http://schemas.microsoft.com/office/drawing/2014/main" id="{19A56D72-7F64-584A-9419-9C87A4428B9D}"/>
              </a:ext>
            </a:extLst>
          </p:cNvPr>
          <p:cNvSpPr txBox="1"/>
          <p:nvPr userDrawn="1"/>
        </p:nvSpPr>
        <p:spPr>
          <a:xfrm>
            <a:off x="537883" y="4673915"/>
            <a:ext cx="11013142" cy="646331"/>
          </a:xfrm>
          <a:prstGeom prst="rect">
            <a:avLst/>
          </a:prstGeom>
          <a:noFill/>
        </p:spPr>
        <p:txBody>
          <a:bodyPr wrap="square" lIns="0" rtlCol="0">
            <a:spAutoFit/>
          </a:bodyPr>
          <a:lstStyle/>
          <a:p>
            <a:pPr algn="ctr"/>
            <a:r>
              <a:rPr lang="en-US" sz="3600" b="1" dirty="0">
                <a:ln>
                  <a:solidFill>
                    <a:schemeClr val="bg1"/>
                  </a:solidFill>
                </a:ln>
                <a:solidFill>
                  <a:schemeClr val="bg1"/>
                </a:solidFill>
              </a:rPr>
              <a:t>HALIFAX</a:t>
            </a:r>
          </a:p>
        </p:txBody>
      </p:sp>
      <p:sp>
        <p:nvSpPr>
          <p:cNvPr id="3" name="Rectangle 2">
            <a:extLst>
              <a:ext uri="{FF2B5EF4-FFF2-40B4-BE49-F238E27FC236}">
                <a16:creationId xmlns:a16="http://schemas.microsoft.com/office/drawing/2014/main" id="{11EBA455-6CC0-0CF4-470E-6D851AD1AE2B}"/>
              </a:ext>
            </a:extLst>
          </p:cNvPr>
          <p:cNvSpPr/>
          <p:nvPr userDrawn="1"/>
        </p:nvSpPr>
        <p:spPr>
          <a:xfrm>
            <a:off x="1137920" y="2278216"/>
            <a:ext cx="9753600" cy="2103591"/>
          </a:xfrm>
          <a:custGeom>
            <a:avLst/>
            <a:gdLst>
              <a:gd name="connsiteX0" fmla="*/ 0 w 9753600"/>
              <a:gd name="connsiteY0" fmla="*/ 0 h 1734985"/>
              <a:gd name="connsiteX1" fmla="*/ 9753600 w 9753600"/>
              <a:gd name="connsiteY1" fmla="*/ 0 h 1734985"/>
              <a:gd name="connsiteX2" fmla="*/ 9753600 w 9753600"/>
              <a:gd name="connsiteY2" fmla="*/ 1734985 h 1734985"/>
              <a:gd name="connsiteX3" fmla="*/ 0 w 9753600"/>
              <a:gd name="connsiteY3" fmla="*/ 1734985 h 1734985"/>
              <a:gd name="connsiteX4" fmla="*/ 0 w 9753600"/>
              <a:gd name="connsiteY4" fmla="*/ 0 h 1734985"/>
              <a:gd name="connsiteX0" fmla="*/ 0 w 9753600"/>
              <a:gd name="connsiteY0" fmla="*/ 0 h 1741850"/>
              <a:gd name="connsiteX1" fmla="*/ 9753600 w 9753600"/>
              <a:gd name="connsiteY1" fmla="*/ 0 h 1741850"/>
              <a:gd name="connsiteX2" fmla="*/ 9753600 w 9753600"/>
              <a:gd name="connsiteY2" fmla="*/ 1734985 h 1741850"/>
              <a:gd name="connsiteX3" fmla="*/ 4883939 w 9753600"/>
              <a:gd name="connsiteY3" fmla="*/ 1741850 h 1741850"/>
              <a:gd name="connsiteX4" fmla="*/ 0 w 9753600"/>
              <a:gd name="connsiteY4" fmla="*/ 1734985 h 1741850"/>
              <a:gd name="connsiteX5" fmla="*/ 0 w 9753600"/>
              <a:gd name="connsiteY5" fmla="*/ 0 h 1741850"/>
              <a:gd name="connsiteX0" fmla="*/ 0 w 9753600"/>
              <a:gd name="connsiteY0" fmla="*/ 0 h 1741850"/>
              <a:gd name="connsiteX1" fmla="*/ 9753600 w 9753600"/>
              <a:gd name="connsiteY1" fmla="*/ 0 h 1741850"/>
              <a:gd name="connsiteX2" fmla="*/ 9753600 w 9753600"/>
              <a:gd name="connsiteY2" fmla="*/ 1734985 h 1741850"/>
              <a:gd name="connsiteX3" fmla="*/ 4883939 w 9753600"/>
              <a:gd name="connsiteY3" fmla="*/ 1741850 h 1741850"/>
              <a:gd name="connsiteX4" fmla="*/ 4215130 w 9753600"/>
              <a:gd name="connsiteY4" fmla="*/ 1741334 h 1741850"/>
              <a:gd name="connsiteX5" fmla="*/ 0 w 9753600"/>
              <a:gd name="connsiteY5" fmla="*/ 1734985 h 1741850"/>
              <a:gd name="connsiteX6" fmla="*/ 0 w 9753600"/>
              <a:gd name="connsiteY6" fmla="*/ 0 h 1741850"/>
              <a:gd name="connsiteX0" fmla="*/ 0 w 9753600"/>
              <a:gd name="connsiteY0" fmla="*/ 0 h 1741850"/>
              <a:gd name="connsiteX1" fmla="*/ 9753600 w 9753600"/>
              <a:gd name="connsiteY1" fmla="*/ 0 h 1741850"/>
              <a:gd name="connsiteX2" fmla="*/ 9753600 w 9753600"/>
              <a:gd name="connsiteY2" fmla="*/ 1734985 h 1741850"/>
              <a:gd name="connsiteX3" fmla="*/ 5516880 w 9753600"/>
              <a:gd name="connsiteY3" fmla="*/ 1741334 h 1741850"/>
              <a:gd name="connsiteX4" fmla="*/ 4883939 w 9753600"/>
              <a:gd name="connsiteY4" fmla="*/ 1741850 h 1741850"/>
              <a:gd name="connsiteX5" fmla="*/ 4215130 w 9753600"/>
              <a:gd name="connsiteY5" fmla="*/ 1741334 h 1741850"/>
              <a:gd name="connsiteX6" fmla="*/ 0 w 9753600"/>
              <a:gd name="connsiteY6" fmla="*/ 1734985 h 1741850"/>
              <a:gd name="connsiteX7" fmla="*/ 0 w 9753600"/>
              <a:gd name="connsiteY7" fmla="*/ 0 h 1741850"/>
              <a:gd name="connsiteX0" fmla="*/ 0 w 9753600"/>
              <a:gd name="connsiteY0" fmla="*/ 0 h 2103591"/>
              <a:gd name="connsiteX1" fmla="*/ 9753600 w 9753600"/>
              <a:gd name="connsiteY1" fmla="*/ 0 h 2103591"/>
              <a:gd name="connsiteX2" fmla="*/ 9753600 w 9753600"/>
              <a:gd name="connsiteY2" fmla="*/ 1734985 h 2103591"/>
              <a:gd name="connsiteX3" fmla="*/ 5516880 w 9753600"/>
              <a:gd name="connsiteY3" fmla="*/ 1741334 h 2103591"/>
              <a:gd name="connsiteX4" fmla="*/ 4883939 w 9753600"/>
              <a:gd name="connsiteY4" fmla="*/ 2103591 h 2103591"/>
              <a:gd name="connsiteX5" fmla="*/ 4215130 w 9753600"/>
              <a:gd name="connsiteY5" fmla="*/ 1741334 h 2103591"/>
              <a:gd name="connsiteX6" fmla="*/ 0 w 9753600"/>
              <a:gd name="connsiteY6" fmla="*/ 1734985 h 2103591"/>
              <a:gd name="connsiteX7" fmla="*/ 0 w 9753600"/>
              <a:gd name="connsiteY7" fmla="*/ 0 h 210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3600" h="2103591">
                <a:moveTo>
                  <a:pt x="0" y="0"/>
                </a:moveTo>
                <a:lnTo>
                  <a:pt x="9753600" y="0"/>
                </a:lnTo>
                <a:lnTo>
                  <a:pt x="9753600" y="1734985"/>
                </a:lnTo>
                <a:lnTo>
                  <a:pt x="5516880" y="1741334"/>
                </a:lnTo>
                <a:lnTo>
                  <a:pt x="4883939" y="2103591"/>
                </a:lnTo>
                <a:lnTo>
                  <a:pt x="4215130" y="1741334"/>
                </a:lnTo>
                <a:lnTo>
                  <a:pt x="0" y="1734985"/>
                </a:lnTo>
                <a:lnTo>
                  <a:pt x="0" y="0"/>
                </a:ln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177403"/>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nd Acknowledgement_Ottawa">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06E38C-A783-CC4A-A6A9-B03EF43D159D}"/>
              </a:ext>
            </a:extLst>
          </p:cNvPr>
          <p:cNvSpPr txBox="1"/>
          <p:nvPr userDrawn="1"/>
        </p:nvSpPr>
        <p:spPr>
          <a:xfrm>
            <a:off x="537883" y="4679890"/>
            <a:ext cx="11013142" cy="646331"/>
          </a:xfrm>
          <a:prstGeom prst="rect">
            <a:avLst/>
          </a:prstGeom>
          <a:noFill/>
        </p:spPr>
        <p:txBody>
          <a:bodyPr wrap="square" lIns="0" rtlCol="0">
            <a:spAutoFit/>
          </a:bodyPr>
          <a:lstStyle/>
          <a:p>
            <a:pPr algn="ctr"/>
            <a:r>
              <a:rPr lang="en-US" sz="3600" b="1" dirty="0">
                <a:ln>
                  <a:solidFill>
                    <a:schemeClr val="bg1"/>
                  </a:solidFill>
                </a:ln>
                <a:solidFill>
                  <a:schemeClr val="bg1"/>
                </a:solidFill>
              </a:rPr>
              <a:t>OTTAWA</a:t>
            </a:r>
          </a:p>
        </p:txBody>
      </p:sp>
    </p:spTree>
    <p:extLst>
      <p:ext uri="{BB962C8B-B14F-4D97-AF65-F5344CB8AC3E}">
        <p14:creationId xmlns:p14="http://schemas.microsoft.com/office/powerpoint/2010/main" val="3080065302"/>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nd Acknowledgement_Toronto">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A32D962-6819-CB48-A1F5-8DCE5F081FCF}"/>
              </a:ext>
            </a:extLst>
          </p:cNvPr>
          <p:cNvSpPr txBox="1"/>
          <p:nvPr userDrawn="1"/>
        </p:nvSpPr>
        <p:spPr>
          <a:xfrm>
            <a:off x="537883" y="4733679"/>
            <a:ext cx="11013142" cy="646331"/>
          </a:xfrm>
          <a:prstGeom prst="rect">
            <a:avLst/>
          </a:prstGeom>
          <a:noFill/>
        </p:spPr>
        <p:txBody>
          <a:bodyPr wrap="square" lIns="0" rtlCol="0">
            <a:spAutoFit/>
          </a:bodyPr>
          <a:lstStyle/>
          <a:p>
            <a:pPr algn="ctr"/>
            <a:r>
              <a:rPr lang="en-US" sz="3600" b="1" dirty="0">
                <a:ln>
                  <a:solidFill>
                    <a:schemeClr val="bg1"/>
                  </a:solidFill>
                </a:ln>
                <a:solidFill>
                  <a:schemeClr val="bg1"/>
                </a:solidFill>
              </a:rPr>
              <a:t>TORONTO</a:t>
            </a:r>
          </a:p>
        </p:txBody>
      </p:sp>
    </p:spTree>
    <p:extLst>
      <p:ext uri="{BB962C8B-B14F-4D97-AF65-F5344CB8AC3E}">
        <p14:creationId xmlns:p14="http://schemas.microsoft.com/office/powerpoint/2010/main" val="3654787255"/>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nd Acknowledgement_Calgary">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2A0D6AF-C37D-D84D-A518-7CE2415D424F}"/>
              </a:ext>
            </a:extLst>
          </p:cNvPr>
          <p:cNvSpPr txBox="1"/>
          <p:nvPr userDrawn="1"/>
        </p:nvSpPr>
        <p:spPr>
          <a:xfrm>
            <a:off x="537883" y="4639549"/>
            <a:ext cx="11013142" cy="646331"/>
          </a:xfrm>
          <a:prstGeom prst="rect">
            <a:avLst/>
          </a:prstGeom>
          <a:noFill/>
        </p:spPr>
        <p:txBody>
          <a:bodyPr wrap="square" lIns="0" rtlCol="0">
            <a:spAutoFit/>
          </a:bodyPr>
          <a:lstStyle/>
          <a:p>
            <a:pPr algn="ctr"/>
            <a:r>
              <a:rPr lang="en-US" sz="3600" b="1" dirty="0">
                <a:ln>
                  <a:solidFill>
                    <a:schemeClr val="bg1"/>
                  </a:solidFill>
                </a:ln>
                <a:solidFill>
                  <a:schemeClr val="bg1"/>
                </a:solidFill>
              </a:rPr>
              <a:t>CALGARY</a:t>
            </a:r>
          </a:p>
        </p:txBody>
      </p:sp>
    </p:spTree>
    <p:extLst>
      <p:ext uri="{BB962C8B-B14F-4D97-AF65-F5344CB8AC3E}">
        <p14:creationId xmlns:p14="http://schemas.microsoft.com/office/powerpoint/2010/main" val="2756307906"/>
      </p:ext>
    </p:extLst>
  </p:cSld>
  <p:clrMapOvr>
    <a:masterClrMapping/>
  </p:clrMapOvr>
  <p:extLst>
    <p:ext uri="{DCECCB84-F9BA-43D5-87BE-67443E8EF086}">
      <p15:sldGuideLst xmlns:p15="http://schemas.microsoft.com/office/powerpoint/2012/main">
        <p15:guide id="1" pos="982">
          <p15:clr>
            <a:srgbClr val="FBAE40"/>
          </p15:clr>
        </p15:guide>
        <p15:guide id="2" pos="70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24.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2.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31.emf"/><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4.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4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32.emf"/><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31.emf"/><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6.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10" Type="http://schemas.openxmlformats.org/officeDocument/2006/relationships/image" Target="../media/image42.jpeg"/><Relationship Id="rId4" Type="http://schemas.openxmlformats.org/officeDocument/2006/relationships/slideLayout" Target="../slideLayouts/slideLayout98.xml"/><Relationship Id="rId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42138-994B-FDA9-5728-6CB25B700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3CB562-7316-A3EE-0B6A-26A3F9A7B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C1C884-8FA8-9362-151F-94DAE47E9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B3452-1177-4CAB-B838-EAB5C3D151C4}" type="datetimeFigureOut">
              <a:rPr lang="en-CA" smtClean="0"/>
              <a:t>2024-03-11</a:t>
            </a:fld>
            <a:endParaRPr lang="en-CA"/>
          </a:p>
        </p:txBody>
      </p:sp>
      <p:sp>
        <p:nvSpPr>
          <p:cNvPr id="5" name="Footer Placeholder 4">
            <a:extLst>
              <a:ext uri="{FF2B5EF4-FFF2-40B4-BE49-F238E27FC236}">
                <a16:creationId xmlns:a16="http://schemas.microsoft.com/office/drawing/2014/main" id="{4BACEA22-F614-C907-D56C-C48997F75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CC81520-D295-3727-D325-37D3BBCA1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792DB-1609-4B5A-8D9B-469895934A47}" type="slidenum">
              <a:rPr lang="en-CA" smtClean="0"/>
              <a:t>‹#›</a:t>
            </a:fld>
            <a:endParaRPr lang="en-CA"/>
          </a:p>
        </p:txBody>
      </p:sp>
    </p:spTree>
    <p:extLst>
      <p:ext uri="{BB962C8B-B14F-4D97-AF65-F5344CB8AC3E}">
        <p14:creationId xmlns:p14="http://schemas.microsoft.com/office/powerpoint/2010/main" val="4016663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6" r:id="rId15"/>
    <p:sldLayoutId id="2147483667" r:id="rId16"/>
    <p:sldLayoutId id="2147483691" r:id="rId17"/>
    <p:sldLayoutId id="2147483722" r:id="rId18"/>
    <p:sldLayoutId id="2147483723" r:id="rId19"/>
    <p:sldLayoutId id="2147483738" r:id="rId20"/>
    <p:sldLayoutId id="2147483739" r:id="rId21"/>
    <p:sldLayoutId id="2147483774" r:id="rId22"/>
    <p:sldLayoutId id="214748377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08103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 id="2147483686" r:id="rId14"/>
    <p:sldLayoutId id="2147483687" r:id="rId15"/>
    <p:sldLayoutId id="2147483688" r:id="rId16"/>
    <p:sldLayoutId id="2147483689" r:id="rId17"/>
    <p:sldLayoutId id="2147483690" r:id="rId18"/>
    <p:sldLayoutId id="2147483733" r:id="rId19"/>
    <p:sldLayoutId id="2147483735" r:id="rId20"/>
    <p:sldLayoutId id="2147483736" r:id="rId21"/>
    <p:sldLayoutId id="2147483737" r:id="rId22"/>
    <p:sldLayoutId id="214748374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27D6AB-40DF-6E4A-B016-58AF5B7F01C1}"/>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1" y="0"/>
            <a:ext cx="727514" cy="6858000"/>
          </a:xfrm>
          <a:prstGeom prst="rect">
            <a:avLst/>
          </a:prstGeom>
        </p:spPr>
      </p:pic>
    </p:spTree>
    <p:extLst>
      <p:ext uri="{BB962C8B-B14F-4D97-AF65-F5344CB8AC3E}">
        <p14:creationId xmlns:p14="http://schemas.microsoft.com/office/powerpoint/2010/main" val="32939448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CAA47E-8D58-9BDD-5264-AE3D7D80FCCF}"/>
              </a:ext>
            </a:extLst>
          </p:cNvPr>
          <p:cNvSpPr/>
          <p:nvPr userDrawn="1"/>
        </p:nvSpPr>
        <p:spPr>
          <a:xfrm>
            <a:off x="0" y="5735637"/>
            <a:ext cx="12192000"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83278D3-9073-12CF-4AC4-85D19FC0BF1F}"/>
              </a:ext>
            </a:extLst>
          </p:cNvPr>
          <p:cNvPicPr>
            <a:picLocks noChangeAspect="1"/>
          </p:cNvPicPr>
          <p:nvPr userDrawn="1"/>
        </p:nvPicPr>
        <p:blipFill>
          <a:blip r:embed="rId12"/>
          <a:stretch>
            <a:fillRect/>
          </a:stretch>
        </p:blipFill>
        <p:spPr>
          <a:xfrm>
            <a:off x="10445750" y="5956300"/>
            <a:ext cx="1191824" cy="523240"/>
          </a:xfrm>
          <a:prstGeom prst="rect">
            <a:avLst/>
          </a:prstGeom>
        </p:spPr>
      </p:pic>
      <p:pic>
        <p:nvPicPr>
          <p:cNvPr id="4" name="Picture 3">
            <a:extLst>
              <a:ext uri="{FF2B5EF4-FFF2-40B4-BE49-F238E27FC236}">
                <a16:creationId xmlns:a16="http://schemas.microsoft.com/office/drawing/2014/main" id="{6D16B9C0-9463-9D4B-1A87-28EB657D50D8}"/>
              </a:ext>
            </a:extLst>
          </p:cNvPr>
          <p:cNvPicPr>
            <a:picLocks noChangeAspect="1"/>
          </p:cNvPicPr>
          <p:nvPr userDrawn="1"/>
        </p:nvPicPr>
        <p:blipFill>
          <a:blip r:embed="rId13"/>
          <a:stretch>
            <a:fillRect/>
          </a:stretch>
        </p:blipFill>
        <p:spPr>
          <a:xfrm>
            <a:off x="9093200" y="6249927"/>
            <a:ext cx="845812" cy="206536"/>
          </a:xfrm>
          <a:prstGeom prst="rect">
            <a:avLst/>
          </a:prstGeom>
        </p:spPr>
      </p:pic>
      <p:sp>
        <p:nvSpPr>
          <p:cNvPr id="6" name="TextBox 5">
            <a:extLst>
              <a:ext uri="{FF2B5EF4-FFF2-40B4-BE49-F238E27FC236}">
                <a16:creationId xmlns:a16="http://schemas.microsoft.com/office/drawing/2014/main" id="{9A08F7D3-ECB4-8B92-26EA-EDACA4E61D89}"/>
              </a:ext>
            </a:extLst>
          </p:cNvPr>
          <p:cNvSpPr txBox="1"/>
          <p:nvPr userDrawn="1"/>
        </p:nvSpPr>
        <p:spPr>
          <a:xfrm>
            <a:off x="465138" y="6192273"/>
            <a:ext cx="1092200" cy="338554"/>
          </a:xfrm>
          <a:prstGeom prst="rect">
            <a:avLst/>
          </a:prstGeom>
          <a:noFill/>
        </p:spPr>
        <p:txBody>
          <a:bodyPr wrap="square" rtlCol="0">
            <a:spAutoFit/>
          </a:bodyPr>
          <a:lstStyle/>
          <a:p>
            <a:r>
              <a:rPr lang="en-US" sz="1600" b="1" dirty="0" err="1">
                <a:solidFill>
                  <a:schemeClr val="accent4"/>
                </a:solidFill>
              </a:rPr>
              <a:t>CMHC.ca</a:t>
            </a:r>
            <a:endParaRPr lang="en-US" sz="1600" b="1" dirty="0">
              <a:solidFill>
                <a:schemeClr val="accent4"/>
              </a:solidFill>
            </a:endParaRPr>
          </a:p>
        </p:txBody>
      </p:sp>
    </p:spTree>
    <p:extLst>
      <p:ext uri="{BB962C8B-B14F-4D97-AF65-F5344CB8AC3E}">
        <p14:creationId xmlns:p14="http://schemas.microsoft.com/office/powerpoint/2010/main" val="37605677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300">
          <p15:clr>
            <a:srgbClr val="F26B43"/>
          </p15:clr>
        </p15:guide>
        <p15:guide id="4" orient="horz" pos="36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2A0EED-CC96-404A-ABEA-B7E4405B619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3373852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CAA47E-8D58-9BDD-5264-AE3D7D80FCCF}"/>
              </a:ext>
            </a:extLst>
          </p:cNvPr>
          <p:cNvSpPr/>
          <p:nvPr userDrawn="1"/>
        </p:nvSpPr>
        <p:spPr>
          <a:xfrm>
            <a:off x="0" y="5735637"/>
            <a:ext cx="12192000"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83278D3-9073-12CF-4AC4-85D19FC0BF1F}"/>
              </a:ext>
            </a:extLst>
          </p:cNvPr>
          <p:cNvPicPr>
            <a:picLocks noChangeAspect="1"/>
          </p:cNvPicPr>
          <p:nvPr userDrawn="1"/>
        </p:nvPicPr>
        <p:blipFill>
          <a:blip r:embed="rId12"/>
          <a:stretch>
            <a:fillRect/>
          </a:stretch>
        </p:blipFill>
        <p:spPr>
          <a:xfrm>
            <a:off x="10445750" y="5956300"/>
            <a:ext cx="1191824" cy="523240"/>
          </a:xfrm>
          <a:prstGeom prst="rect">
            <a:avLst/>
          </a:prstGeom>
        </p:spPr>
      </p:pic>
      <p:pic>
        <p:nvPicPr>
          <p:cNvPr id="4" name="Picture 3">
            <a:extLst>
              <a:ext uri="{FF2B5EF4-FFF2-40B4-BE49-F238E27FC236}">
                <a16:creationId xmlns:a16="http://schemas.microsoft.com/office/drawing/2014/main" id="{6D16B9C0-9463-9D4B-1A87-28EB657D50D8}"/>
              </a:ext>
            </a:extLst>
          </p:cNvPr>
          <p:cNvPicPr>
            <a:picLocks noChangeAspect="1"/>
          </p:cNvPicPr>
          <p:nvPr userDrawn="1"/>
        </p:nvPicPr>
        <p:blipFill>
          <a:blip r:embed="rId13"/>
          <a:stretch>
            <a:fillRect/>
          </a:stretch>
        </p:blipFill>
        <p:spPr>
          <a:xfrm>
            <a:off x="9093200" y="6249927"/>
            <a:ext cx="845812" cy="206536"/>
          </a:xfrm>
          <a:prstGeom prst="rect">
            <a:avLst/>
          </a:prstGeom>
        </p:spPr>
      </p:pic>
      <p:sp>
        <p:nvSpPr>
          <p:cNvPr id="6" name="TextBox 5">
            <a:extLst>
              <a:ext uri="{FF2B5EF4-FFF2-40B4-BE49-F238E27FC236}">
                <a16:creationId xmlns:a16="http://schemas.microsoft.com/office/drawing/2014/main" id="{9A08F7D3-ECB4-8B92-26EA-EDACA4E61D89}"/>
              </a:ext>
            </a:extLst>
          </p:cNvPr>
          <p:cNvSpPr txBox="1"/>
          <p:nvPr userDrawn="1"/>
        </p:nvSpPr>
        <p:spPr>
          <a:xfrm>
            <a:off x="465138" y="6192273"/>
            <a:ext cx="1092200" cy="338554"/>
          </a:xfrm>
          <a:prstGeom prst="rect">
            <a:avLst/>
          </a:prstGeom>
          <a:noFill/>
        </p:spPr>
        <p:txBody>
          <a:bodyPr wrap="square" rtlCol="0">
            <a:spAutoFit/>
          </a:bodyPr>
          <a:lstStyle/>
          <a:p>
            <a:r>
              <a:rPr lang="en-US" sz="1600" b="1" dirty="0" err="1">
                <a:solidFill>
                  <a:schemeClr val="accent4"/>
                </a:solidFill>
              </a:rPr>
              <a:t>CMHC.ca</a:t>
            </a:r>
            <a:endParaRPr lang="en-US" sz="1600" b="1" dirty="0">
              <a:solidFill>
                <a:schemeClr val="accent4"/>
              </a:solidFill>
            </a:endParaRPr>
          </a:p>
        </p:txBody>
      </p:sp>
    </p:spTree>
    <p:extLst>
      <p:ext uri="{BB962C8B-B14F-4D97-AF65-F5344CB8AC3E}">
        <p14:creationId xmlns:p14="http://schemas.microsoft.com/office/powerpoint/2010/main" val="190035066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300">
          <p15:clr>
            <a:srgbClr val="F26B43"/>
          </p15:clr>
        </p15:guide>
        <p15:guide id="4" orient="horz" pos="361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2A0EED-CC96-404A-ABEA-B7E4405B6197}"/>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5ADB406-CBE0-B55D-E23D-2AD7EA0170D1}"/>
              </a:ext>
            </a:extLst>
          </p:cNvPr>
          <p:cNvSpPr txBox="1"/>
          <p:nvPr userDrawn="1"/>
        </p:nvSpPr>
        <p:spPr>
          <a:xfrm>
            <a:off x="0" y="2398377"/>
            <a:ext cx="12191999" cy="1446550"/>
          </a:xfrm>
          <a:prstGeom prst="rect">
            <a:avLst/>
          </a:prstGeom>
          <a:noFill/>
        </p:spPr>
        <p:txBody>
          <a:bodyPr wrap="square" lIns="0" rtlCol="0">
            <a:spAutoFit/>
          </a:bodyPr>
          <a:lstStyle/>
          <a:p>
            <a:pPr algn="ctr"/>
            <a:r>
              <a:rPr lang="en-US" sz="8800" b="1" i="0" dirty="0">
                <a:ln w="15875">
                  <a:noFill/>
                </a:ln>
                <a:solidFill>
                  <a:schemeClr val="bg1"/>
                </a:solidFill>
                <a:latin typeface="Calibri" panose="020F0502020204030204" pitchFamily="34" charset="0"/>
                <a:cs typeface="Calibri" panose="020F0502020204030204" pitchFamily="34" charset="0"/>
              </a:rPr>
              <a:t>HERE WE GATHER</a:t>
            </a:r>
          </a:p>
        </p:txBody>
      </p:sp>
      <p:sp>
        <p:nvSpPr>
          <p:cNvPr id="3" name="Rectangle 2">
            <a:extLst>
              <a:ext uri="{FF2B5EF4-FFF2-40B4-BE49-F238E27FC236}">
                <a16:creationId xmlns:a16="http://schemas.microsoft.com/office/drawing/2014/main" id="{7A01A8CF-63E6-F45E-C401-6E7F0AA61706}"/>
              </a:ext>
            </a:extLst>
          </p:cNvPr>
          <p:cNvSpPr/>
          <p:nvPr userDrawn="1"/>
        </p:nvSpPr>
        <p:spPr>
          <a:xfrm>
            <a:off x="1137920" y="2278216"/>
            <a:ext cx="9753600" cy="2103591"/>
          </a:xfrm>
          <a:custGeom>
            <a:avLst/>
            <a:gdLst>
              <a:gd name="connsiteX0" fmla="*/ 0 w 9753600"/>
              <a:gd name="connsiteY0" fmla="*/ 0 h 1734985"/>
              <a:gd name="connsiteX1" fmla="*/ 9753600 w 9753600"/>
              <a:gd name="connsiteY1" fmla="*/ 0 h 1734985"/>
              <a:gd name="connsiteX2" fmla="*/ 9753600 w 9753600"/>
              <a:gd name="connsiteY2" fmla="*/ 1734985 h 1734985"/>
              <a:gd name="connsiteX3" fmla="*/ 0 w 9753600"/>
              <a:gd name="connsiteY3" fmla="*/ 1734985 h 1734985"/>
              <a:gd name="connsiteX4" fmla="*/ 0 w 9753600"/>
              <a:gd name="connsiteY4" fmla="*/ 0 h 1734985"/>
              <a:gd name="connsiteX0" fmla="*/ 0 w 9753600"/>
              <a:gd name="connsiteY0" fmla="*/ 0 h 1741850"/>
              <a:gd name="connsiteX1" fmla="*/ 9753600 w 9753600"/>
              <a:gd name="connsiteY1" fmla="*/ 0 h 1741850"/>
              <a:gd name="connsiteX2" fmla="*/ 9753600 w 9753600"/>
              <a:gd name="connsiteY2" fmla="*/ 1734985 h 1741850"/>
              <a:gd name="connsiteX3" fmla="*/ 4883939 w 9753600"/>
              <a:gd name="connsiteY3" fmla="*/ 1741850 h 1741850"/>
              <a:gd name="connsiteX4" fmla="*/ 0 w 9753600"/>
              <a:gd name="connsiteY4" fmla="*/ 1734985 h 1741850"/>
              <a:gd name="connsiteX5" fmla="*/ 0 w 9753600"/>
              <a:gd name="connsiteY5" fmla="*/ 0 h 1741850"/>
              <a:gd name="connsiteX0" fmla="*/ 0 w 9753600"/>
              <a:gd name="connsiteY0" fmla="*/ 0 h 1741850"/>
              <a:gd name="connsiteX1" fmla="*/ 9753600 w 9753600"/>
              <a:gd name="connsiteY1" fmla="*/ 0 h 1741850"/>
              <a:gd name="connsiteX2" fmla="*/ 9753600 w 9753600"/>
              <a:gd name="connsiteY2" fmla="*/ 1734985 h 1741850"/>
              <a:gd name="connsiteX3" fmla="*/ 4883939 w 9753600"/>
              <a:gd name="connsiteY3" fmla="*/ 1741850 h 1741850"/>
              <a:gd name="connsiteX4" fmla="*/ 4215130 w 9753600"/>
              <a:gd name="connsiteY4" fmla="*/ 1741334 h 1741850"/>
              <a:gd name="connsiteX5" fmla="*/ 0 w 9753600"/>
              <a:gd name="connsiteY5" fmla="*/ 1734985 h 1741850"/>
              <a:gd name="connsiteX6" fmla="*/ 0 w 9753600"/>
              <a:gd name="connsiteY6" fmla="*/ 0 h 1741850"/>
              <a:gd name="connsiteX0" fmla="*/ 0 w 9753600"/>
              <a:gd name="connsiteY0" fmla="*/ 0 h 1741850"/>
              <a:gd name="connsiteX1" fmla="*/ 9753600 w 9753600"/>
              <a:gd name="connsiteY1" fmla="*/ 0 h 1741850"/>
              <a:gd name="connsiteX2" fmla="*/ 9753600 w 9753600"/>
              <a:gd name="connsiteY2" fmla="*/ 1734985 h 1741850"/>
              <a:gd name="connsiteX3" fmla="*/ 5516880 w 9753600"/>
              <a:gd name="connsiteY3" fmla="*/ 1741334 h 1741850"/>
              <a:gd name="connsiteX4" fmla="*/ 4883939 w 9753600"/>
              <a:gd name="connsiteY4" fmla="*/ 1741850 h 1741850"/>
              <a:gd name="connsiteX5" fmla="*/ 4215130 w 9753600"/>
              <a:gd name="connsiteY5" fmla="*/ 1741334 h 1741850"/>
              <a:gd name="connsiteX6" fmla="*/ 0 w 9753600"/>
              <a:gd name="connsiteY6" fmla="*/ 1734985 h 1741850"/>
              <a:gd name="connsiteX7" fmla="*/ 0 w 9753600"/>
              <a:gd name="connsiteY7" fmla="*/ 0 h 1741850"/>
              <a:gd name="connsiteX0" fmla="*/ 0 w 9753600"/>
              <a:gd name="connsiteY0" fmla="*/ 0 h 2103591"/>
              <a:gd name="connsiteX1" fmla="*/ 9753600 w 9753600"/>
              <a:gd name="connsiteY1" fmla="*/ 0 h 2103591"/>
              <a:gd name="connsiteX2" fmla="*/ 9753600 w 9753600"/>
              <a:gd name="connsiteY2" fmla="*/ 1734985 h 2103591"/>
              <a:gd name="connsiteX3" fmla="*/ 5516880 w 9753600"/>
              <a:gd name="connsiteY3" fmla="*/ 1741334 h 2103591"/>
              <a:gd name="connsiteX4" fmla="*/ 4883939 w 9753600"/>
              <a:gd name="connsiteY4" fmla="*/ 2103591 h 2103591"/>
              <a:gd name="connsiteX5" fmla="*/ 4215130 w 9753600"/>
              <a:gd name="connsiteY5" fmla="*/ 1741334 h 2103591"/>
              <a:gd name="connsiteX6" fmla="*/ 0 w 9753600"/>
              <a:gd name="connsiteY6" fmla="*/ 1734985 h 2103591"/>
              <a:gd name="connsiteX7" fmla="*/ 0 w 9753600"/>
              <a:gd name="connsiteY7" fmla="*/ 0 h 210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3600" h="2103591">
                <a:moveTo>
                  <a:pt x="0" y="0"/>
                </a:moveTo>
                <a:lnTo>
                  <a:pt x="9753600" y="0"/>
                </a:lnTo>
                <a:lnTo>
                  <a:pt x="9753600" y="1734985"/>
                </a:lnTo>
                <a:lnTo>
                  <a:pt x="5516880" y="1741334"/>
                </a:lnTo>
                <a:lnTo>
                  <a:pt x="4883939" y="2103591"/>
                </a:lnTo>
                <a:lnTo>
                  <a:pt x="4215130" y="1741334"/>
                </a:lnTo>
                <a:lnTo>
                  <a:pt x="0" y="1734985"/>
                </a:lnTo>
                <a:lnTo>
                  <a:pt x="0" y="0"/>
                </a:ln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380041-BF8C-536D-C6DF-0CE2A727EADB}"/>
              </a:ext>
            </a:extLst>
          </p:cNvPr>
          <p:cNvSpPr/>
          <p:nvPr userDrawn="1"/>
        </p:nvSpPr>
        <p:spPr>
          <a:xfrm>
            <a:off x="0" y="6374423"/>
            <a:ext cx="12192000" cy="48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666B"/>
              </a:solidFill>
            </a:endParaRPr>
          </a:p>
        </p:txBody>
      </p:sp>
      <p:sp>
        <p:nvSpPr>
          <p:cNvPr id="6" name="Slide Number Placeholder 5">
            <a:extLst>
              <a:ext uri="{FF2B5EF4-FFF2-40B4-BE49-F238E27FC236}">
                <a16:creationId xmlns:a16="http://schemas.microsoft.com/office/drawing/2014/main" id="{9B6CA230-8DEB-1BEC-50AA-CFBD20A07498}"/>
              </a:ext>
            </a:extLst>
          </p:cNvPr>
          <p:cNvSpPr>
            <a:spLocks noGrp="1"/>
          </p:cNvSpPr>
          <p:nvPr>
            <p:ph type="sldNum" sz="quarter" idx="4"/>
          </p:nvPr>
        </p:nvSpPr>
        <p:spPr>
          <a:xfrm>
            <a:off x="11325354" y="6392008"/>
            <a:ext cx="512504" cy="465992"/>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a:t>
            </a:fld>
            <a:endParaRPr lang="en-CA"/>
          </a:p>
        </p:txBody>
      </p:sp>
      <p:cxnSp>
        <p:nvCxnSpPr>
          <p:cNvPr id="8" name="Straight Connector 7">
            <a:extLst>
              <a:ext uri="{FF2B5EF4-FFF2-40B4-BE49-F238E27FC236}">
                <a16:creationId xmlns:a16="http://schemas.microsoft.com/office/drawing/2014/main" id="{8BC1A599-9A8C-C40B-2EDE-91B9630642F3}"/>
              </a:ext>
            </a:extLst>
          </p:cNvPr>
          <p:cNvCxnSpPr>
            <a:cxnSpLocks/>
          </p:cNvCxnSpPr>
          <p:nvPr userDrawn="1"/>
        </p:nvCxnSpPr>
        <p:spPr>
          <a:xfrm>
            <a:off x="11172825" y="6374423"/>
            <a:ext cx="0" cy="483577"/>
          </a:xfrm>
          <a:prstGeom prst="line">
            <a:avLst/>
          </a:prstGeom>
          <a:ln w="38100">
            <a:solidFill>
              <a:srgbClr val="F0F1F3"/>
            </a:solidFill>
          </a:ln>
        </p:spPr>
        <p:style>
          <a:lnRef idx="1">
            <a:schemeClr val="accent1"/>
          </a:lnRef>
          <a:fillRef idx="0">
            <a:schemeClr val="accent1"/>
          </a:fillRef>
          <a:effectRef idx="0">
            <a:schemeClr val="accent1"/>
          </a:effectRef>
          <a:fontRef idx="minor">
            <a:schemeClr val="tx1"/>
          </a:fontRef>
        </p:style>
      </p:cxnSp>
    </p:spTree>
    <p:custDataLst>
      <p:tags r:id="rId9"/>
    </p:custDataLst>
    <p:extLst>
      <p:ext uri="{BB962C8B-B14F-4D97-AF65-F5344CB8AC3E}">
        <p14:creationId xmlns:p14="http://schemas.microsoft.com/office/powerpoint/2010/main" val="274922637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image" Target="../media/image3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7.xml"/><Relationship Id="rId1" Type="http://schemas.openxmlformats.org/officeDocument/2006/relationships/tags" Target="../tags/tag9.xml"/><Relationship Id="rId4" Type="http://schemas.openxmlformats.org/officeDocument/2006/relationships/image" Target="../media/image6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67.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62.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10.xml"/><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tags" Target="../tags/tag11.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9.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hyperlink" Target="http://cmhc.ca/ecoh"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89.emf"/><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notesSlide" Target="../notesSlides/notesSlide4.xml"/><Relationship Id="rId7" Type="http://schemas.openxmlformats.org/officeDocument/2006/relationships/image" Target="../media/image49.pn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notesSlide" Target="../notesSlides/notesSlide8.xml"/><Relationship Id="rId7" Type="http://schemas.openxmlformats.org/officeDocument/2006/relationships/image" Target="../media/image57.svg"/><Relationship Id="rId12" Type="http://schemas.openxmlformats.org/officeDocument/2006/relationships/image" Target="../media/image62.sv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208CD2-C759-8F4F-9280-202C003BF016}"/>
              </a:ext>
            </a:extLst>
          </p:cNvPr>
          <p:cNvSpPr/>
          <p:nvPr/>
        </p:nvSpPr>
        <p:spPr>
          <a:xfrm>
            <a:off x="0" y="8852"/>
            <a:ext cx="6223819" cy="6308725"/>
          </a:xfrm>
          <a:prstGeom prst="rect">
            <a:avLst/>
          </a:prstGeom>
          <a:gradFill>
            <a:gsLst>
              <a:gs pos="0">
                <a:schemeClr val="tx2">
                  <a:lumMod val="20000"/>
                  <a:lumOff val="80000"/>
                  <a:alpha val="39599"/>
                </a:schemeClr>
              </a:gs>
              <a:gs pos="100000">
                <a:schemeClr val="tx2">
                  <a:lumMod val="40000"/>
                  <a:lumOff val="60000"/>
                  <a:alpha val="40103"/>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8F6582-48B8-7246-9572-0089F63887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8047" y="8852"/>
            <a:ext cx="6733953" cy="6299874"/>
          </a:xfrm>
          <a:prstGeom prst="rect">
            <a:avLst/>
          </a:prstGeom>
        </p:spPr>
      </p:pic>
      <p:sp>
        <p:nvSpPr>
          <p:cNvPr id="2" name="Freeform 1">
            <a:extLst>
              <a:ext uri="{FF2B5EF4-FFF2-40B4-BE49-F238E27FC236}">
                <a16:creationId xmlns:a16="http://schemas.microsoft.com/office/drawing/2014/main" id="{57FC2832-F593-9945-C796-B50C526DB5A2}"/>
              </a:ext>
              <a:ext uri="{C183D7F6-B498-43B3-948B-1728B52AA6E4}">
                <adec:decorative xmlns:adec="http://schemas.microsoft.com/office/drawing/2017/decorative" val="1"/>
              </a:ext>
            </a:extLst>
          </p:cNvPr>
          <p:cNvSpPr/>
          <p:nvPr/>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A7A29D2-8FB3-9C29-0D72-58C3DD80ABBB}"/>
              </a:ext>
            </a:extLst>
          </p:cNvPr>
          <p:cNvSpPr txBox="1">
            <a:spLocks/>
          </p:cNvSpPr>
          <p:nvPr/>
        </p:nvSpPr>
        <p:spPr>
          <a:xfrm>
            <a:off x="484417" y="1926771"/>
            <a:ext cx="3587398" cy="2849516"/>
          </a:xfrm>
          <a:prstGeom prst="rect">
            <a:avLst/>
          </a:prstGeom>
        </p:spPr>
        <p:txBody>
          <a:bodyPr/>
          <a:lstStyle>
            <a:lvl1pPr algn="l" defTabSz="914377" rtl="0" eaLnBrk="1" latinLnBrk="0" hangingPunct="1">
              <a:lnSpc>
                <a:spcPct val="90000"/>
              </a:lnSpc>
              <a:spcBef>
                <a:spcPct val="0"/>
              </a:spcBef>
              <a:buNone/>
              <a:defRPr sz="4200" b="1" kern="1200">
                <a:gradFill>
                  <a:gsLst>
                    <a:gs pos="25000">
                      <a:srgbClr val="00093A"/>
                    </a:gs>
                    <a:gs pos="100000">
                      <a:srgbClr val="DA291C"/>
                    </a:gs>
                  </a:gsLst>
                  <a:lin ang="2400000" scaled="0"/>
                </a:gradFill>
                <a:latin typeface="+mn-lt"/>
                <a:ea typeface="+mj-ea"/>
                <a:cs typeface="+mj-cs"/>
              </a:defRPr>
            </a:lvl1pPr>
          </a:lstStyle>
          <a:p>
            <a:pPr>
              <a:lnSpc>
                <a:spcPts val="5760"/>
              </a:lnSpc>
              <a:spcBef>
                <a:spcPts val="0"/>
              </a:spcBef>
            </a:pPr>
            <a:r>
              <a:rPr lang="en-US" sz="6800" dirty="0">
                <a:latin typeface="+mj-lt"/>
              </a:rPr>
              <a:t>CMHC</a:t>
            </a:r>
          </a:p>
          <a:p>
            <a:pPr>
              <a:lnSpc>
                <a:spcPts val="5760"/>
              </a:lnSpc>
              <a:spcBef>
                <a:spcPts val="0"/>
              </a:spcBef>
            </a:pPr>
            <a:r>
              <a:rPr lang="en-US" sz="6800" dirty="0">
                <a:latin typeface="+mj-lt"/>
              </a:rPr>
              <a:t>Housing</a:t>
            </a:r>
          </a:p>
          <a:p>
            <a:pPr>
              <a:lnSpc>
                <a:spcPts val="5760"/>
              </a:lnSpc>
              <a:spcBef>
                <a:spcPts val="0"/>
              </a:spcBef>
            </a:pPr>
            <a:r>
              <a:rPr lang="en-US" sz="6800" dirty="0">
                <a:latin typeface="+mj-lt"/>
              </a:rPr>
              <a:t>Solutions</a:t>
            </a:r>
          </a:p>
        </p:txBody>
      </p:sp>
      <p:sp>
        <p:nvSpPr>
          <p:cNvPr id="9" name="Rectangle 8">
            <a:extLst>
              <a:ext uri="{FF2B5EF4-FFF2-40B4-BE49-F238E27FC236}">
                <a16:creationId xmlns:a16="http://schemas.microsoft.com/office/drawing/2014/main" id="{61178D6D-ABE9-4979-AD8A-C0E7B2CC2DE4}"/>
              </a:ext>
            </a:extLst>
          </p:cNvPr>
          <p:cNvSpPr/>
          <p:nvPr/>
        </p:nvSpPr>
        <p:spPr>
          <a:xfrm>
            <a:off x="0" y="5735637"/>
            <a:ext cx="12192000"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36BF004-32F9-58B2-546F-99E1204C9A2A}"/>
              </a:ext>
            </a:extLst>
          </p:cNvPr>
          <p:cNvPicPr>
            <a:picLocks noChangeAspect="1"/>
          </p:cNvPicPr>
          <p:nvPr/>
        </p:nvPicPr>
        <p:blipFill>
          <a:blip r:embed="rId4"/>
          <a:stretch>
            <a:fillRect/>
          </a:stretch>
        </p:blipFill>
        <p:spPr>
          <a:xfrm>
            <a:off x="10445750" y="5956300"/>
            <a:ext cx="1191824" cy="523240"/>
          </a:xfrm>
          <a:prstGeom prst="rect">
            <a:avLst/>
          </a:prstGeom>
        </p:spPr>
      </p:pic>
      <p:pic>
        <p:nvPicPr>
          <p:cNvPr id="12" name="Picture 11">
            <a:extLst>
              <a:ext uri="{FF2B5EF4-FFF2-40B4-BE49-F238E27FC236}">
                <a16:creationId xmlns:a16="http://schemas.microsoft.com/office/drawing/2014/main" id="{86D729FC-202A-12CF-9097-CA3F9297D1C9}"/>
              </a:ext>
            </a:extLst>
          </p:cNvPr>
          <p:cNvPicPr>
            <a:picLocks noChangeAspect="1"/>
          </p:cNvPicPr>
          <p:nvPr/>
        </p:nvPicPr>
        <p:blipFill>
          <a:blip r:embed="rId5"/>
          <a:stretch>
            <a:fillRect/>
          </a:stretch>
        </p:blipFill>
        <p:spPr>
          <a:xfrm>
            <a:off x="9093200" y="6249927"/>
            <a:ext cx="845812" cy="206536"/>
          </a:xfrm>
          <a:prstGeom prst="rect">
            <a:avLst/>
          </a:prstGeom>
        </p:spPr>
      </p:pic>
      <p:sp>
        <p:nvSpPr>
          <p:cNvPr id="17" name="TextBox 16">
            <a:extLst>
              <a:ext uri="{FF2B5EF4-FFF2-40B4-BE49-F238E27FC236}">
                <a16:creationId xmlns:a16="http://schemas.microsoft.com/office/drawing/2014/main" id="{4D298FD1-C179-D6C5-06A0-2DD93FA9E929}"/>
              </a:ext>
            </a:extLst>
          </p:cNvPr>
          <p:cNvSpPr txBox="1"/>
          <p:nvPr/>
        </p:nvSpPr>
        <p:spPr>
          <a:xfrm>
            <a:off x="465138" y="6192273"/>
            <a:ext cx="1092200" cy="338554"/>
          </a:xfrm>
          <a:prstGeom prst="rect">
            <a:avLst/>
          </a:prstGeom>
          <a:noFill/>
        </p:spPr>
        <p:txBody>
          <a:bodyPr wrap="square" rtlCol="0">
            <a:spAutoFit/>
          </a:bodyPr>
          <a:lstStyle/>
          <a:p>
            <a:r>
              <a:rPr lang="en-US" sz="1600" b="1" dirty="0" err="1">
                <a:solidFill>
                  <a:srgbClr val="63666B"/>
                </a:solidFill>
              </a:rPr>
              <a:t>CMHC.ca</a:t>
            </a:r>
            <a:endParaRPr lang="en-US" sz="1600" b="1" dirty="0">
              <a:solidFill>
                <a:srgbClr val="63666B"/>
              </a:solidFill>
            </a:endParaRPr>
          </a:p>
        </p:txBody>
      </p:sp>
    </p:spTree>
    <p:extLst>
      <p:ext uri="{BB962C8B-B14F-4D97-AF65-F5344CB8AC3E}">
        <p14:creationId xmlns:p14="http://schemas.microsoft.com/office/powerpoint/2010/main" val="1984882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C72FB7-4E1F-877C-AF20-7D771924C46D}"/>
              </a:ext>
            </a:extLst>
          </p:cNvPr>
          <p:cNvSpPr/>
          <p:nvPr/>
        </p:nvSpPr>
        <p:spPr>
          <a:xfrm>
            <a:off x="728871" y="815546"/>
            <a:ext cx="6616829" cy="5550085"/>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5968983-6EBF-194F-A95C-F744FEC84AD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4F7E7-D9B8-4E79-84B0-B1C726B6868C}" type="slidenum">
              <a:rPr kumimoji="1" lang="en-CA" sz="1000" b="0" i="0" u="none" strike="noStrike" kern="0" cap="none" spc="50" normalizeH="0" baseline="0" noProof="0" smtClean="0">
                <a:ln>
                  <a:noFill/>
                </a:ln>
                <a:solidFill>
                  <a:srgbClr val="62656C"/>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CA" sz="1000" b="0" i="0" u="none" strike="noStrike" kern="0" cap="none" spc="50" normalizeH="0" baseline="0" noProof="0">
              <a:ln>
                <a:noFill/>
              </a:ln>
              <a:solidFill>
                <a:srgbClr val="62656C"/>
              </a:solidFill>
              <a:effectLst/>
              <a:uLnTx/>
              <a:uFillTx/>
              <a:latin typeface="Calibri" panose="020F050202020403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8F0A396A-3A72-664A-9D15-6A3F34BFDDFC}"/>
              </a:ext>
            </a:extLst>
          </p:cNvPr>
          <p:cNvSpPr>
            <a:spLocks noGrp="1"/>
          </p:cNvSpPr>
          <p:nvPr>
            <p:ph type="ctrTitle"/>
          </p:nvPr>
        </p:nvSpPr>
        <p:spPr>
          <a:xfrm>
            <a:off x="1455315" y="103103"/>
            <a:ext cx="5232508" cy="839727"/>
          </a:xfrm>
        </p:spPr>
        <p:txBody>
          <a:bodyPr/>
          <a:lstStyle/>
          <a:p>
            <a:r>
              <a:rPr lang="en-US" sz="4400" dirty="0">
                <a:latin typeface="+mj-lt"/>
              </a:rPr>
              <a:t>Priority Groups</a:t>
            </a:r>
          </a:p>
        </p:txBody>
      </p:sp>
      <p:sp>
        <p:nvSpPr>
          <p:cNvPr id="8" name="Text Placeholder 7">
            <a:extLst>
              <a:ext uri="{FF2B5EF4-FFF2-40B4-BE49-F238E27FC236}">
                <a16:creationId xmlns:a16="http://schemas.microsoft.com/office/drawing/2014/main" id="{5CA1DDF6-A362-1744-915A-56BA6BD64FF6}"/>
              </a:ext>
            </a:extLst>
          </p:cNvPr>
          <p:cNvSpPr>
            <a:spLocks noGrp="1"/>
          </p:cNvSpPr>
          <p:nvPr>
            <p:ph type="body" sz="quarter" idx="11"/>
          </p:nvPr>
        </p:nvSpPr>
        <p:spPr>
          <a:xfrm>
            <a:off x="1455803" y="1026679"/>
            <a:ext cx="5246322" cy="930238"/>
          </a:xfrm>
        </p:spPr>
        <p:txBody>
          <a:bodyPr>
            <a:normAutofit/>
          </a:bodyPr>
          <a:lstStyle/>
          <a:p>
            <a:r>
              <a:rPr lang="en-US" b="1" dirty="0"/>
              <a:t>The NHS prioritizes projects that target:</a:t>
            </a:r>
          </a:p>
        </p:txBody>
      </p:sp>
      <p:sp>
        <p:nvSpPr>
          <p:cNvPr id="10" name="Text Placeholder 9">
            <a:extLst>
              <a:ext uri="{FF2B5EF4-FFF2-40B4-BE49-F238E27FC236}">
                <a16:creationId xmlns:a16="http://schemas.microsoft.com/office/drawing/2014/main" id="{EBDC3979-66D0-8A49-BAB9-E42E1A309EF8}"/>
              </a:ext>
            </a:extLst>
          </p:cNvPr>
          <p:cNvSpPr>
            <a:spLocks noGrp="1"/>
          </p:cNvSpPr>
          <p:nvPr>
            <p:ph type="body" sz="quarter" idx="15"/>
          </p:nvPr>
        </p:nvSpPr>
        <p:spPr>
          <a:xfrm>
            <a:off x="1455315" y="1525014"/>
            <a:ext cx="5789547" cy="4884524"/>
          </a:xfrm>
        </p:spPr>
        <p:txBody>
          <a:bodyPr/>
          <a:lstStyle/>
          <a:p>
            <a:pPr marL="285750" indent="-285750">
              <a:buFont typeface="Arial" panose="020B0604020202020204" pitchFamily="34" charset="0"/>
              <a:buChar char="•"/>
            </a:pPr>
            <a:r>
              <a:rPr lang="en-CA" sz="2000" dirty="0">
                <a:solidFill>
                  <a:schemeClr val="tx1"/>
                </a:solidFill>
              </a:rPr>
              <a:t>Women and children fleeing domestic violence</a:t>
            </a:r>
          </a:p>
          <a:p>
            <a:pPr marL="285750" indent="-285750">
              <a:buFont typeface="Arial" panose="020B0604020202020204" pitchFamily="34" charset="0"/>
              <a:buChar char="•"/>
            </a:pPr>
            <a:r>
              <a:rPr lang="en-CA" sz="2000" dirty="0">
                <a:solidFill>
                  <a:schemeClr val="tx1"/>
                </a:solidFill>
              </a:rPr>
              <a:t>Seniors</a:t>
            </a:r>
          </a:p>
          <a:p>
            <a:pPr marL="285750" indent="-285750">
              <a:buFont typeface="Arial" panose="020B0604020202020204" pitchFamily="34" charset="0"/>
              <a:buChar char="•"/>
            </a:pPr>
            <a:r>
              <a:rPr lang="en-CA" sz="2000" dirty="0">
                <a:solidFill>
                  <a:schemeClr val="tx1"/>
                </a:solidFill>
              </a:rPr>
              <a:t>Young adults</a:t>
            </a:r>
          </a:p>
          <a:p>
            <a:pPr marL="285750" indent="-285750">
              <a:buFont typeface="Arial" panose="020B0604020202020204" pitchFamily="34" charset="0"/>
              <a:buChar char="•"/>
            </a:pPr>
            <a:r>
              <a:rPr lang="en-CA" sz="2000" dirty="0">
                <a:solidFill>
                  <a:schemeClr val="tx1"/>
                </a:solidFill>
              </a:rPr>
              <a:t>Indigenous peoples</a:t>
            </a:r>
          </a:p>
          <a:p>
            <a:pPr marL="285750" indent="-285750">
              <a:buFont typeface="Arial" panose="020B0604020202020204" pitchFamily="34" charset="0"/>
              <a:buChar char="•"/>
            </a:pPr>
            <a:r>
              <a:rPr lang="en-CA" sz="2000" dirty="0">
                <a:solidFill>
                  <a:schemeClr val="tx1"/>
                </a:solidFill>
              </a:rPr>
              <a:t>People with disabilities</a:t>
            </a:r>
          </a:p>
          <a:p>
            <a:pPr marL="285750" indent="-285750">
              <a:buFont typeface="Arial" panose="020B0604020202020204" pitchFamily="34" charset="0"/>
              <a:buChar char="•"/>
            </a:pPr>
            <a:r>
              <a:rPr lang="en-CA" sz="2000" dirty="0">
                <a:solidFill>
                  <a:schemeClr val="tx1"/>
                </a:solidFill>
              </a:rPr>
              <a:t>People dealing with mental health and addiction issues</a:t>
            </a:r>
          </a:p>
          <a:p>
            <a:pPr marL="285750" indent="-285750">
              <a:buFont typeface="Arial" panose="020B0604020202020204" pitchFamily="34" charset="0"/>
              <a:buChar char="•"/>
            </a:pPr>
            <a:r>
              <a:rPr lang="en-CA" sz="2000" dirty="0">
                <a:solidFill>
                  <a:schemeClr val="tx1"/>
                </a:solidFill>
              </a:rPr>
              <a:t>Veterans</a:t>
            </a:r>
          </a:p>
          <a:p>
            <a:pPr marL="285750" indent="-285750">
              <a:buFont typeface="Arial" panose="020B0604020202020204" pitchFamily="34" charset="0"/>
              <a:buChar char="•"/>
            </a:pPr>
            <a:r>
              <a:rPr lang="en-CA" sz="2000" dirty="0">
                <a:solidFill>
                  <a:schemeClr val="tx1"/>
                </a:solidFill>
              </a:rPr>
              <a:t>LGBTQ2+</a:t>
            </a:r>
          </a:p>
          <a:p>
            <a:pPr marL="285750" indent="-285750">
              <a:buFont typeface="Arial" panose="020B0604020202020204" pitchFamily="34" charset="0"/>
              <a:buChar char="•"/>
            </a:pPr>
            <a:r>
              <a:rPr lang="en-CA" sz="2000" dirty="0">
                <a:solidFill>
                  <a:schemeClr val="tx1"/>
                </a:solidFill>
              </a:rPr>
              <a:t>Racialized groups</a:t>
            </a:r>
          </a:p>
          <a:p>
            <a:pPr marL="285750" indent="-285750">
              <a:buFont typeface="Arial" panose="020B0604020202020204" pitchFamily="34" charset="0"/>
              <a:buChar char="•"/>
            </a:pPr>
            <a:r>
              <a:rPr lang="en-CA" sz="2000" dirty="0">
                <a:solidFill>
                  <a:schemeClr val="tx1"/>
                </a:solidFill>
              </a:rPr>
              <a:t>Recent immigrants, especially refugees</a:t>
            </a:r>
          </a:p>
          <a:p>
            <a:pPr marL="285750" indent="-285750">
              <a:buFont typeface="Arial" panose="020B0604020202020204" pitchFamily="34" charset="0"/>
              <a:buChar char="•"/>
            </a:pPr>
            <a:r>
              <a:rPr lang="en-CA" sz="2000" dirty="0">
                <a:solidFill>
                  <a:schemeClr val="tx1"/>
                </a:solidFill>
              </a:rPr>
              <a:t>People experiencing homelessness</a:t>
            </a:r>
          </a:p>
          <a:p>
            <a:endParaRPr lang="en-US" dirty="0"/>
          </a:p>
        </p:txBody>
      </p:sp>
      <p:sp>
        <p:nvSpPr>
          <p:cNvPr id="4" name="Text Placeholder 3">
            <a:extLst>
              <a:ext uri="{FF2B5EF4-FFF2-40B4-BE49-F238E27FC236}">
                <a16:creationId xmlns:a16="http://schemas.microsoft.com/office/drawing/2014/main" id="{AB4E736A-5DB2-CE41-8462-4DFD666C906E}"/>
              </a:ext>
            </a:extLst>
          </p:cNvPr>
          <p:cNvSpPr>
            <a:spLocks noGrp="1"/>
          </p:cNvSpPr>
          <p:nvPr>
            <p:ph type="body" sz="quarter" idx="16"/>
          </p:nvPr>
        </p:nvSpPr>
        <p:spPr/>
        <p:txBody>
          <a:bodyPr/>
          <a:lstStyle/>
          <a:p>
            <a:r>
              <a:rPr lang="en-US"/>
              <a:t>Canada Mortgage and Housing Corporation</a:t>
            </a:r>
          </a:p>
        </p:txBody>
      </p:sp>
      <p:pic>
        <p:nvPicPr>
          <p:cNvPr id="9" name="Picture Placeholder 8" descr="A person holding a baby while using a computer&#10;&#10;Description automatically generated">
            <a:extLst>
              <a:ext uri="{FF2B5EF4-FFF2-40B4-BE49-F238E27FC236}">
                <a16:creationId xmlns:a16="http://schemas.microsoft.com/office/drawing/2014/main" id="{BC93CFD3-E2CF-6271-C535-D2EC5165C86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8145" r="28145"/>
          <a:stretch>
            <a:fillRect/>
          </a:stretch>
        </p:blipFill>
        <p:spPr/>
      </p:pic>
    </p:spTree>
    <p:custDataLst>
      <p:tags r:id="rId1"/>
    </p:custDataLst>
    <p:extLst>
      <p:ext uri="{BB962C8B-B14F-4D97-AF65-F5344CB8AC3E}">
        <p14:creationId xmlns:p14="http://schemas.microsoft.com/office/powerpoint/2010/main" val="260355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BEF7E5-AAF4-9343-B122-310EA332C806}"/>
              </a:ext>
            </a:extLst>
          </p:cNvPr>
          <p:cNvSpPr>
            <a:spLocks noGrp="1"/>
          </p:cNvSpPr>
          <p:nvPr>
            <p:ph sz="quarter" idx="10"/>
          </p:nvPr>
        </p:nvSpPr>
        <p:spPr>
          <a:xfrm>
            <a:off x="1612831" y="946035"/>
            <a:ext cx="4045019" cy="1193114"/>
          </a:xfrm>
        </p:spPr>
        <p:txBody>
          <a:bodyPr/>
          <a:lstStyle/>
          <a:p>
            <a:r>
              <a:rPr lang="en-US" dirty="0">
                <a:latin typeface="+mj-lt"/>
              </a:rPr>
              <a:t>Seed Funding</a:t>
            </a:r>
          </a:p>
        </p:txBody>
      </p:sp>
      <p:sp>
        <p:nvSpPr>
          <p:cNvPr id="3" name="Text Placeholder 2">
            <a:extLst>
              <a:ext uri="{FF2B5EF4-FFF2-40B4-BE49-F238E27FC236}">
                <a16:creationId xmlns:a16="http://schemas.microsoft.com/office/drawing/2014/main" id="{0F2ABB91-6AE7-1045-819F-6D9AD53D5A0B}"/>
              </a:ext>
            </a:extLst>
          </p:cNvPr>
          <p:cNvSpPr>
            <a:spLocks noGrp="1"/>
          </p:cNvSpPr>
          <p:nvPr>
            <p:ph type="body" sz="quarter" idx="12"/>
          </p:nvPr>
        </p:nvSpPr>
        <p:spPr>
          <a:xfrm>
            <a:off x="1612831" y="2139149"/>
            <a:ext cx="3459585" cy="1420812"/>
          </a:xfrm>
        </p:spPr>
        <p:txBody>
          <a:bodyPr/>
          <a:lstStyle/>
          <a:p>
            <a:r>
              <a:rPr lang="en-CA" sz="2400" dirty="0"/>
              <a:t>Assistance for financing preliminary activities of a housing project</a:t>
            </a:r>
          </a:p>
          <a:p>
            <a:endParaRPr lang="en-US" dirty="0"/>
          </a:p>
        </p:txBody>
      </p:sp>
    </p:spTree>
    <p:extLst>
      <p:ext uri="{BB962C8B-B14F-4D97-AF65-F5344CB8AC3E}">
        <p14:creationId xmlns:p14="http://schemas.microsoft.com/office/powerpoint/2010/main" val="176265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0">
            <a:extLst>
              <a:ext uri="{FF2B5EF4-FFF2-40B4-BE49-F238E27FC236}">
                <a16:creationId xmlns:a16="http://schemas.microsoft.com/office/drawing/2014/main" id="{6E3BB177-30A4-61F2-C373-EA441931CA5E}"/>
              </a:ext>
            </a:extLst>
          </p:cNvPr>
          <p:cNvSpPr/>
          <p:nvPr/>
        </p:nvSpPr>
        <p:spPr>
          <a:xfrm>
            <a:off x="0" y="-1034922"/>
            <a:ext cx="6096000" cy="7957810"/>
          </a:xfrm>
          <a:custGeom>
            <a:avLst/>
            <a:gdLst>
              <a:gd name="connsiteX0" fmla="*/ 0 w 4959484"/>
              <a:gd name="connsiteY0" fmla="*/ 0 h 6840298"/>
              <a:gd name="connsiteX1" fmla="*/ 4552335 w 4959484"/>
              <a:gd name="connsiteY1" fmla="*/ 0 h 6840298"/>
              <a:gd name="connsiteX2" fmla="*/ 4552335 w 4959484"/>
              <a:gd name="connsiteY2" fmla="*/ 3433362 h 6840298"/>
              <a:gd name="connsiteX3" fmla="*/ 4959484 w 4959484"/>
              <a:gd name="connsiteY3" fmla="*/ 3840511 h 6840298"/>
              <a:gd name="connsiteX4" fmla="*/ 4552335 w 4959484"/>
              <a:gd name="connsiteY4" fmla="*/ 4247659 h 6840298"/>
              <a:gd name="connsiteX5" fmla="*/ 4552335 w 4959484"/>
              <a:gd name="connsiteY5" fmla="*/ 6840298 h 6840298"/>
              <a:gd name="connsiteX6" fmla="*/ 0 w 4959484"/>
              <a:gd name="connsiteY6" fmla="*/ 6840298 h 68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484" h="6840298">
                <a:moveTo>
                  <a:pt x="0" y="0"/>
                </a:moveTo>
                <a:lnTo>
                  <a:pt x="4552335" y="0"/>
                </a:lnTo>
                <a:lnTo>
                  <a:pt x="4552335" y="3433362"/>
                </a:lnTo>
                <a:lnTo>
                  <a:pt x="4959484" y="3840511"/>
                </a:lnTo>
                <a:lnTo>
                  <a:pt x="4552335" y="4247659"/>
                </a:lnTo>
                <a:lnTo>
                  <a:pt x="4552335" y="6840298"/>
                </a:lnTo>
                <a:lnTo>
                  <a:pt x="0" y="6840298"/>
                </a:lnTo>
                <a:close/>
              </a:path>
            </a:pathLst>
          </a:custGeom>
          <a:solidFill>
            <a:srgbClr val="D6DCE5"/>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 name="Title 5"/>
          <p:cNvSpPr>
            <a:spLocks noGrp="1"/>
          </p:cNvSpPr>
          <p:nvPr>
            <p:ph type="title"/>
          </p:nvPr>
        </p:nvSpPr>
        <p:spPr>
          <a:xfrm>
            <a:off x="462891" y="394494"/>
            <a:ext cx="10708217" cy="919162"/>
          </a:xfrm>
        </p:spPr>
        <p:txBody>
          <a:bodyPr anchor="t" anchorCtr="0"/>
          <a:lstStyle/>
          <a:p>
            <a:r>
              <a:rPr lang="en-CA" sz="3200" dirty="0">
                <a:solidFill>
                  <a:srgbClr val="002060"/>
                </a:solidFill>
              </a:rPr>
              <a:t>Overview</a:t>
            </a:r>
          </a:p>
        </p:txBody>
      </p:sp>
      <p:sp>
        <p:nvSpPr>
          <p:cNvPr id="10" name="Content Placeholder 2"/>
          <p:cNvSpPr txBox="1">
            <a:spLocks/>
          </p:cNvSpPr>
          <p:nvPr/>
        </p:nvSpPr>
        <p:spPr>
          <a:xfrm>
            <a:off x="3641334" y="2229506"/>
            <a:ext cx="3710260" cy="2561345"/>
          </a:xfrm>
          <a:prstGeom prst="rect">
            <a:avLst/>
          </a:prstGeom>
        </p:spPr>
        <p:txBody>
          <a:bodyPr/>
          <a:lstStyle>
            <a:lvl1pPr marL="285750" indent="-285750" algn="l" defTabSz="457200" rtl="0" eaLnBrk="1" latinLnBrk="0" hangingPunct="1">
              <a:lnSpc>
                <a:spcPts val="2000"/>
              </a:lnSpc>
              <a:spcBef>
                <a:spcPts val="0"/>
              </a:spcBef>
              <a:spcAft>
                <a:spcPts val="800"/>
              </a:spcAft>
              <a:buClr>
                <a:srgbClr val="D52B1E"/>
              </a:buClr>
              <a:buFont typeface="Wingdings" charset="2"/>
              <a:buChar char="§"/>
              <a:defRPr sz="1800" kern="1200">
                <a:solidFill>
                  <a:schemeClr val="tx1">
                    <a:lumMod val="65000"/>
                    <a:lumOff val="35000"/>
                  </a:schemeClr>
                </a:solidFill>
                <a:latin typeface="+mn-lt"/>
                <a:ea typeface="+mn-ea"/>
                <a:cs typeface="Gill Sans"/>
              </a:defRPr>
            </a:lvl1pPr>
            <a:lvl2pPr marL="571500" indent="-285750" algn="l" defTabSz="457200" rtl="0" eaLnBrk="1" latinLnBrk="0" hangingPunct="1">
              <a:lnSpc>
                <a:spcPts val="1800"/>
              </a:lnSpc>
              <a:spcBef>
                <a:spcPts val="0"/>
              </a:spcBef>
              <a:spcAft>
                <a:spcPts val="600"/>
              </a:spcAft>
              <a:buClr>
                <a:srgbClr val="D52B1E"/>
              </a:buClr>
              <a:buFont typeface="Wingdings" charset="2"/>
              <a:buChar char="§"/>
              <a:defRPr sz="1600" kern="1200" baseline="0">
                <a:solidFill>
                  <a:schemeClr val="tx1">
                    <a:lumMod val="65000"/>
                    <a:lumOff val="35000"/>
                  </a:schemeClr>
                </a:solidFill>
                <a:latin typeface="+mn-lt"/>
                <a:ea typeface="+mn-ea"/>
                <a:cs typeface="Gill Sans"/>
              </a:defRPr>
            </a:lvl2pPr>
            <a:lvl3pPr marL="857250" indent="-285750" algn="l" defTabSz="457200" rtl="0" eaLnBrk="1" latinLnBrk="0" hangingPunct="1">
              <a:lnSpc>
                <a:spcPts val="1600"/>
              </a:lnSpc>
              <a:spcBef>
                <a:spcPts val="0"/>
              </a:spcBef>
              <a:spcAft>
                <a:spcPts val="400"/>
              </a:spcAft>
              <a:buClr>
                <a:srgbClr val="D52B1E"/>
              </a:buClr>
              <a:buFont typeface="Wingdings" charset="2"/>
              <a:buChar char="§"/>
              <a:tabLst/>
              <a:defRPr sz="1400" kern="1200">
                <a:solidFill>
                  <a:schemeClr val="tx1">
                    <a:lumMod val="65000"/>
                    <a:lumOff val="35000"/>
                  </a:schemeClr>
                </a:solidFill>
                <a:latin typeface="+mn-lt"/>
                <a:ea typeface="+mn-ea"/>
                <a:cs typeface="Gill Sans"/>
              </a:defRPr>
            </a:lvl3pPr>
            <a:lvl4pPr marL="1143000" indent="-285750" algn="l" defTabSz="457200" rtl="0" eaLnBrk="1" latinLnBrk="0" hangingPunct="1">
              <a:lnSpc>
                <a:spcPts val="1600"/>
              </a:lnSpc>
              <a:spcBef>
                <a:spcPts val="0"/>
              </a:spcBef>
              <a:spcAft>
                <a:spcPts val="400"/>
              </a:spcAft>
              <a:buClr>
                <a:srgbClr val="D52B1E"/>
              </a:buClr>
              <a:buFont typeface="Wingdings" charset="2"/>
              <a:buChar char="§"/>
              <a:defRPr sz="1400" kern="1200" baseline="0">
                <a:solidFill>
                  <a:schemeClr val="tx1">
                    <a:lumMod val="65000"/>
                    <a:lumOff val="35000"/>
                  </a:schemeClr>
                </a:solidFill>
                <a:latin typeface="+mn-lt"/>
                <a:ea typeface="+mn-ea"/>
                <a:cs typeface="Gill Sans"/>
              </a:defRPr>
            </a:lvl4pPr>
            <a:lvl5pPr marL="1428750" indent="-285750" algn="l" defTabSz="457200" rtl="0" eaLnBrk="1" latinLnBrk="0" hangingPunct="1">
              <a:lnSpc>
                <a:spcPts val="1600"/>
              </a:lnSpc>
              <a:spcBef>
                <a:spcPts val="0"/>
              </a:spcBef>
              <a:spcAft>
                <a:spcPts val="400"/>
              </a:spcAft>
              <a:buClr>
                <a:srgbClr val="D52B1E"/>
              </a:buClr>
              <a:buFont typeface="Wingdings" charset="2"/>
              <a:buChar char="§"/>
              <a:defRPr sz="1400" kern="1200">
                <a:solidFill>
                  <a:schemeClr val="tx1">
                    <a:lumMod val="65000"/>
                    <a:lumOff val="35000"/>
                  </a:schemeClr>
                </a:solidFill>
                <a:latin typeface="+mn-lt"/>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16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380990" marR="0" lvl="1" indent="0" algn="l" defTabSz="457200" rtl="0" eaLnBrk="1" fontAlgn="auto" latinLnBrk="0" hangingPunct="1">
              <a:lnSpc>
                <a:spcPct val="100000"/>
              </a:lnSpc>
              <a:spcBef>
                <a:spcPts val="0"/>
              </a:spcBef>
              <a:spcAft>
                <a:spcPts val="0"/>
              </a:spcAft>
              <a:buClrTx/>
              <a:buSzPct val="70000"/>
              <a:buFont typeface="Wingdings" charset="2"/>
              <a:buNone/>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31" name="Rectangle 30"/>
          <p:cNvSpPr/>
          <p:nvPr/>
        </p:nvSpPr>
        <p:spPr>
          <a:xfrm>
            <a:off x="6715277" y="2024388"/>
            <a:ext cx="4866330" cy="2822503"/>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chemeClr val="accent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93A"/>
                </a:solidFill>
                <a:effectLst/>
                <a:uLnTx/>
                <a:uFillTx/>
                <a:latin typeface="Calibri"/>
                <a:ea typeface="+mn-ea"/>
                <a:cs typeface="+mn-cs"/>
              </a:rPr>
              <a:t>New construction/repair stream</a:t>
            </a:r>
          </a:p>
          <a:p>
            <a:pPr marR="0" lvl="0" algn="ctr" defTabSz="914400" rtl="0" eaLnBrk="1" fontAlgn="auto" latinLnBrk="0" hangingPunct="1">
              <a:lnSpc>
                <a:spcPct val="100000"/>
              </a:lnSpc>
              <a:spcBef>
                <a:spcPts val="0"/>
              </a:spcBef>
              <a:spcAft>
                <a:spcPts val="0"/>
              </a:spcAft>
              <a:buClrTx/>
              <a:buSzTx/>
              <a:tabLst/>
              <a:defRPr/>
            </a:pPr>
            <a:r>
              <a:rPr lang="en-CA" sz="2000" dirty="0">
                <a:solidFill>
                  <a:srgbClr val="00093A"/>
                </a:solidFill>
                <a:latin typeface="Calibri"/>
              </a:rPr>
              <a:t>a contribution of up to $150K and/or</a:t>
            </a:r>
          </a:p>
          <a:p>
            <a:pPr marR="0" lvl="0" algn="ctr" defTabSz="914400" rtl="0" eaLnBrk="1" fontAlgn="auto" latinLnBrk="0" hangingPunct="1">
              <a:lnSpc>
                <a:spcPct val="100000"/>
              </a:lnSpc>
              <a:spcBef>
                <a:spcPts val="0"/>
              </a:spcBef>
              <a:spcAft>
                <a:spcPts val="0"/>
              </a:spcAft>
              <a:buClrTx/>
              <a:buSzTx/>
              <a:tabLst/>
              <a:defRPr/>
            </a:pPr>
            <a:r>
              <a:rPr lang="en-CA" sz="2000" dirty="0">
                <a:solidFill>
                  <a:srgbClr val="00093A"/>
                </a:solidFill>
                <a:latin typeface="Calibri"/>
              </a:rPr>
              <a:t>an interest-free loan of up to $350K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chemeClr val="accent5"/>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C28EE24-5C14-4353-B4F2-5DCD712E1E3C}"/>
              </a:ext>
            </a:extLst>
          </p:cNvPr>
          <p:cNvSpPr/>
          <p:nvPr/>
        </p:nvSpPr>
        <p:spPr>
          <a:xfrm>
            <a:off x="1047820" y="2024389"/>
            <a:ext cx="3897807" cy="28225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90404" y="2433802"/>
            <a:ext cx="2431360" cy="793038"/>
          </a:xfrm>
          <a:prstGeom prst="rect">
            <a:avLst/>
          </a:prstGeom>
          <a:noFill/>
        </p:spPr>
        <p:txBody>
          <a:bodyPr wrap="square" rtlCol="0">
            <a:spAutoFit/>
          </a:bodyPr>
          <a:lstStyle/>
          <a:p>
            <a:pPr marL="0" marR="0" lvl="0" indent="0" algn="ctr" defTabSz="914400" rtl="0" eaLnBrk="1" fontAlgn="auto" latinLnBrk="0" hangingPunct="1">
              <a:lnSpc>
                <a:spcPts val="2667"/>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DA291C"/>
                </a:solidFill>
                <a:effectLst/>
                <a:uLnTx/>
                <a:uFillTx/>
                <a:latin typeface="Calibri"/>
                <a:ea typeface="+mn-ea"/>
                <a:cs typeface="+mn-cs"/>
              </a:rPr>
              <a:t>Non-repayable contributions</a:t>
            </a:r>
            <a:endParaRPr kumimoji="0" lang="en-CA" sz="2800" b="0" i="0" u="none" strike="noStrike" kern="1200" cap="none" spc="0" normalizeH="0" baseline="0" noProof="0" dirty="0">
              <a:ln>
                <a:noFill/>
              </a:ln>
              <a:solidFill>
                <a:srgbClr val="DA291C"/>
              </a:solidFill>
              <a:effectLst/>
              <a:uLnTx/>
              <a:uFillTx/>
              <a:latin typeface="Calibri"/>
              <a:ea typeface="+mn-ea"/>
              <a:cs typeface="+mn-cs"/>
            </a:endParaRPr>
          </a:p>
        </p:txBody>
      </p:sp>
      <p:cxnSp>
        <p:nvCxnSpPr>
          <p:cNvPr id="24" name="Straight Connector 23"/>
          <p:cNvCxnSpPr>
            <a:cxnSpLocks/>
          </p:cNvCxnSpPr>
          <p:nvPr/>
        </p:nvCxnSpPr>
        <p:spPr>
          <a:xfrm>
            <a:off x="3525155" y="3582061"/>
            <a:ext cx="909195" cy="0"/>
          </a:xfrm>
          <a:prstGeom prst="line">
            <a:avLst/>
          </a:prstGeom>
          <a:ln w="19050">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9454" y="3292983"/>
            <a:ext cx="12145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93A"/>
                </a:solidFill>
                <a:effectLst/>
                <a:uLnTx/>
                <a:uFillTx/>
                <a:latin typeface="Calibri"/>
                <a:ea typeface="+mn-ea"/>
                <a:cs typeface="+mn-cs"/>
              </a:rPr>
              <a:t>and/or</a:t>
            </a:r>
          </a:p>
        </p:txBody>
      </p:sp>
      <p:sp>
        <p:nvSpPr>
          <p:cNvPr id="27" name="TextBox 26"/>
          <p:cNvSpPr txBox="1"/>
          <p:nvPr/>
        </p:nvSpPr>
        <p:spPr>
          <a:xfrm>
            <a:off x="1047821" y="4029461"/>
            <a:ext cx="3716525" cy="446789"/>
          </a:xfrm>
          <a:prstGeom prst="rect">
            <a:avLst/>
          </a:prstGeom>
          <a:noFill/>
        </p:spPr>
        <p:txBody>
          <a:bodyPr wrap="square" rtlCol="0">
            <a:spAutoFit/>
          </a:bodyPr>
          <a:lstStyle/>
          <a:p>
            <a:pPr marL="0" marR="0" lvl="0" indent="0" algn="ctr" defTabSz="914400" rtl="0" eaLnBrk="1" fontAlgn="auto" latinLnBrk="0" hangingPunct="1">
              <a:lnSpc>
                <a:spcPts val="2667"/>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DA291C"/>
                </a:solidFill>
                <a:effectLst/>
                <a:uLnTx/>
                <a:uFillTx/>
                <a:latin typeface="Calibri"/>
                <a:ea typeface="+mn-ea"/>
                <a:cs typeface="+mn-cs"/>
              </a:rPr>
              <a:t>Interest-free loans</a:t>
            </a:r>
            <a:endParaRPr kumimoji="0" lang="en-CA" sz="2800" b="0" i="0" u="none" strike="noStrike" kern="1200" cap="none" spc="0" normalizeH="0" baseline="0" noProof="0" dirty="0">
              <a:ln>
                <a:noFill/>
              </a:ln>
              <a:solidFill>
                <a:srgbClr val="DA291C"/>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B1C1EAA8-935C-48D0-A68E-80FE115FF489}"/>
              </a:ext>
            </a:extLst>
          </p:cNvPr>
          <p:cNvCxnSpPr>
            <a:cxnSpLocks/>
          </p:cNvCxnSpPr>
          <p:nvPr/>
        </p:nvCxnSpPr>
        <p:spPr>
          <a:xfrm>
            <a:off x="1465008" y="3566483"/>
            <a:ext cx="922750" cy="0"/>
          </a:xfrm>
          <a:prstGeom prst="line">
            <a:avLst/>
          </a:prstGeom>
          <a:ln w="19050">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a:extLst>
              <a:ext uri="{FF2B5EF4-FFF2-40B4-BE49-F238E27FC236}">
                <a16:creationId xmlns:a16="http://schemas.microsoft.com/office/drawing/2014/main" id="{D6B54E0B-83E2-3848-A0F0-D0E14276225B}"/>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12</a:t>
            </a:fld>
            <a:endParaRPr lang="en-CA"/>
          </a:p>
        </p:txBody>
      </p:sp>
    </p:spTree>
    <p:extLst>
      <p:ext uri="{BB962C8B-B14F-4D97-AF65-F5344CB8AC3E}">
        <p14:creationId xmlns:p14="http://schemas.microsoft.com/office/powerpoint/2010/main" val="149212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0">
            <a:extLst>
              <a:ext uri="{FF2B5EF4-FFF2-40B4-BE49-F238E27FC236}">
                <a16:creationId xmlns:a16="http://schemas.microsoft.com/office/drawing/2014/main" id="{7BE719F5-C48C-D07F-4BF1-6B13AAEA0C26}"/>
              </a:ext>
            </a:extLst>
          </p:cNvPr>
          <p:cNvSpPr/>
          <p:nvPr/>
        </p:nvSpPr>
        <p:spPr>
          <a:xfrm>
            <a:off x="0" y="-1034922"/>
            <a:ext cx="6494057" cy="7957810"/>
          </a:xfrm>
          <a:custGeom>
            <a:avLst/>
            <a:gdLst>
              <a:gd name="connsiteX0" fmla="*/ 0 w 4959484"/>
              <a:gd name="connsiteY0" fmla="*/ 0 h 6840298"/>
              <a:gd name="connsiteX1" fmla="*/ 4552335 w 4959484"/>
              <a:gd name="connsiteY1" fmla="*/ 0 h 6840298"/>
              <a:gd name="connsiteX2" fmla="*/ 4552335 w 4959484"/>
              <a:gd name="connsiteY2" fmla="*/ 3433362 h 6840298"/>
              <a:gd name="connsiteX3" fmla="*/ 4959484 w 4959484"/>
              <a:gd name="connsiteY3" fmla="*/ 3840511 h 6840298"/>
              <a:gd name="connsiteX4" fmla="*/ 4552335 w 4959484"/>
              <a:gd name="connsiteY4" fmla="*/ 4247659 h 6840298"/>
              <a:gd name="connsiteX5" fmla="*/ 4552335 w 4959484"/>
              <a:gd name="connsiteY5" fmla="*/ 6840298 h 6840298"/>
              <a:gd name="connsiteX6" fmla="*/ 0 w 4959484"/>
              <a:gd name="connsiteY6" fmla="*/ 6840298 h 68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484" h="6840298">
                <a:moveTo>
                  <a:pt x="0" y="0"/>
                </a:moveTo>
                <a:lnTo>
                  <a:pt x="4552335" y="0"/>
                </a:lnTo>
                <a:lnTo>
                  <a:pt x="4552335" y="3433362"/>
                </a:lnTo>
                <a:lnTo>
                  <a:pt x="4959484" y="3840511"/>
                </a:lnTo>
                <a:lnTo>
                  <a:pt x="4552335" y="4247659"/>
                </a:lnTo>
                <a:lnTo>
                  <a:pt x="4552335" y="6840298"/>
                </a:lnTo>
                <a:lnTo>
                  <a:pt x="0" y="6840298"/>
                </a:lnTo>
                <a:close/>
              </a:path>
            </a:pathLst>
          </a:custGeom>
          <a:gradFill>
            <a:gsLst>
              <a:gs pos="100000">
                <a:schemeClr val="tx2">
                  <a:lumMod val="40000"/>
                  <a:lumOff val="60000"/>
                  <a:alpha val="50000"/>
                </a:schemeClr>
              </a:gs>
              <a:gs pos="0">
                <a:schemeClr val="tx2">
                  <a:lumMod val="20000"/>
                  <a:lumOff val="80000"/>
                  <a:alpha val="49709"/>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 name="Title 5"/>
          <p:cNvSpPr>
            <a:spLocks noGrp="1"/>
          </p:cNvSpPr>
          <p:nvPr>
            <p:ph type="title"/>
          </p:nvPr>
        </p:nvSpPr>
        <p:spPr>
          <a:xfrm>
            <a:off x="1047819" y="347251"/>
            <a:ext cx="10708217" cy="919162"/>
          </a:xfrm>
        </p:spPr>
        <p:txBody>
          <a:bodyPr anchor="t" anchorCtr="0"/>
          <a:lstStyle/>
          <a:p>
            <a:r>
              <a:rPr lang="en-CA" sz="3200" b="1" dirty="0">
                <a:solidFill>
                  <a:srgbClr val="002060"/>
                </a:solidFill>
              </a:rPr>
              <a:t>SEED Update Q1 2024</a:t>
            </a:r>
          </a:p>
        </p:txBody>
      </p:sp>
      <p:sp>
        <p:nvSpPr>
          <p:cNvPr id="10" name="Content Placeholder 2"/>
          <p:cNvSpPr txBox="1">
            <a:spLocks/>
          </p:cNvSpPr>
          <p:nvPr/>
        </p:nvSpPr>
        <p:spPr>
          <a:xfrm>
            <a:off x="3641334" y="2229506"/>
            <a:ext cx="3710260" cy="2561345"/>
          </a:xfrm>
          <a:prstGeom prst="rect">
            <a:avLst/>
          </a:prstGeom>
        </p:spPr>
        <p:txBody>
          <a:bodyPr/>
          <a:lstStyle>
            <a:lvl1pPr marL="285750" indent="-285750" algn="l" defTabSz="457200" rtl="0" eaLnBrk="1" latinLnBrk="0" hangingPunct="1">
              <a:lnSpc>
                <a:spcPts val="2000"/>
              </a:lnSpc>
              <a:spcBef>
                <a:spcPts val="0"/>
              </a:spcBef>
              <a:spcAft>
                <a:spcPts val="800"/>
              </a:spcAft>
              <a:buClr>
                <a:srgbClr val="D52B1E"/>
              </a:buClr>
              <a:buFont typeface="Wingdings" charset="2"/>
              <a:buChar char="§"/>
              <a:defRPr sz="1800" kern="1200">
                <a:solidFill>
                  <a:schemeClr val="tx1">
                    <a:lumMod val="65000"/>
                    <a:lumOff val="35000"/>
                  </a:schemeClr>
                </a:solidFill>
                <a:latin typeface="+mn-lt"/>
                <a:ea typeface="+mn-ea"/>
                <a:cs typeface="Gill Sans"/>
              </a:defRPr>
            </a:lvl1pPr>
            <a:lvl2pPr marL="571500" indent="-285750" algn="l" defTabSz="457200" rtl="0" eaLnBrk="1" latinLnBrk="0" hangingPunct="1">
              <a:lnSpc>
                <a:spcPts val="1800"/>
              </a:lnSpc>
              <a:spcBef>
                <a:spcPts val="0"/>
              </a:spcBef>
              <a:spcAft>
                <a:spcPts val="600"/>
              </a:spcAft>
              <a:buClr>
                <a:srgbClr val="D52B1E"/>
              </a:buClr>
              <a:buFont typeface="Wingdings" charset="2"/>
              <a:buChar char="§"/>
              <a:defRPr sz="1600" kern="1200" baseline="0">
                <a:solidFill>
                  <a:schemeClr val="tx1">
                    <a:lumMod val="65000"/>
                    <a:lumOff val="35000"/>
                  </a:schemeClr>
                </a:solidFill>
                <a:latin typeface="+mn-lt"/>
                <a:ea typeface="+mn-ea"/>
                <a:cs typeface="Gill Sans"/>
              </a:defRPr>
            </a:lvl2pPr>
            <a:lvl3pPr marL="857250" indent="-285750" algn="l" defTabSz="457200" rtl="0" eaLnBrk="1" latinLnBrk="0" hangingPunct="1">
              <a:lnSpc>
                <a:spcPts val="1600"/>
              </a:lnSpc>
              <a:spcBef>
                <a:spcPts val="0"/>
              </a:spcBef>
              <a:spcAft>
                <a:spcPts val="400"/>
              </a:spcAft>
              <a:buClr>
                <a:srgbClr val="D52B1E"/>
              </a:buClr>
              <a:buFont typeface="Wingdings" charset="2"/>
              <a:buChar char="§"/>
              <a:tabLst/>
              <a:defRPr sz="1400" kern="1200">
                <a:solidFill>
                  <a:schemeClr val="tx1">
                    <a:lumMod val="65000"/>
                    <a:lumOff val="35000"/>
                  </a:schemeClr>
                </a:solidFill>
                <a:latin typeface="+mn-lt"/>
                <a:ea typeface="+mn-ea"/>
                <a:cs typeface="Gill Sans"/>
              </a:defRPr>
            </a:lvl3pPr>
            <a:lvl4pPr marL="1143000" indent="-285750" algn="l" defTabSz="457200" rtl="0" eaLnBrk="1" latinLnBrk="0" hangingPunct="1">
              <a:lnSpc>
                <a:spcPts val="1600"/>
              </a:lnSpc>
              <a:spcBef>
                <a:spcPts val="0"/>
              </a:spcBef>
              <a:spcAft>
                <a:spcPts val="400"/>
              </a:spcAft>
              <a:buClr>
                <a:srgbClr val="D52B1E"/>
              </a:buClr>
              <a:buFont typeface="Wingdings" charset="2"/>
              <a:buChar char="§"/>
              <a:defRPr sz="1400" kern="1200" baseline="0">
                <a:solidFill>
                  <a:schemeClr val="tx1">
                    <a:lumMod val="65000"/>
                    <a:lumOff val="35000"/>
                  </a:schemeClr>
                </a:solidFill>
                <a:latin typeface="+mn-lt"/>
                <a:ea typeface="+mn-ea"/>
                <a:cs typeface="Gill Sans"/>
              </a:defRPr>
            </a:lvl4pPr>
            <a:lvl5pPr marL="1428750" indent="-285750" algn="l" defTabSz="457200" rtl="0" eaLnBrk="1" latinLnBrk="0" hangingPunct="1">
              <a:lnSpc>
                <a:spcPts val="1600"/>
              </a:lnSpc>
              <a:spcBef>
                <a:spcPts val="0"/>
              </a:spcBef>
              <a:spcAft>
                <a:spcPts val="400"/>
              </a:spcAft>
              <a:buClr>
                <a:srgbClr val="D52B1E"/>
              </a:buClr>
              <a:buFont typeface="Wingdings" charset="2"/>
              <a:buChar char="§"/>
              <a:defRPr sz="1400" kern="1200">
                <a:solidFill>
                  <a:schemeClr val="tx1">
                    <a:lumMod val="65000"/>
                    <a:lumOff val="35000"/>
                  </a:schemeClr>
                </a:solidFill>
                <a:latin typeface="+mn-lt"/>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16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571500" marR="0" lvl="1" indent="-285750" algn="l" defTabSz="457200" rtl="0" eaLnBrk="1" fontAlgn="auto" latinLnBrk="0" hangingPunct="1">
              <a:lnSpc>
                <a:spcPct val="100000"/>
              </a:lnSpc>
              <a:spcBef>
                <a:spcPts val="0"/>
              </a:spcBef>
              <a:spcAft>
                <a:spcPts val="0"/>
              </a:spcAft>
              <a:buClrTx/>
              <a:buSzPct val="70000"/>
              <a:buFont typeface="Wingdings" charset="2"/>
              <a:buChar char="§"/>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a:p>
            <a:pPr marL="380990" marR="0" lvl="1" indent="0" algn="l" defTabSz="457200" rtl="0" eaLnBrk="1" fontAlgn="auto" latinLnBrk="0" hangingPunct="1">
              <a:lnSpc>
                <a:spcPct val="100000"/>
              </a:lnSpc>
              <a:spcBef>
                <a:spcPts val="0"/>
              </a:spcBef>
              <a:spcAft>
                <a:spcPts val="0"/>
              </a:spcAft>
              <a:buClrTx/>
              <a:buSzPct val="70000"/>
              <a:buFont typeface="Wingdings" charset="2"/>
              <a:buNone/>
              <a:tabLst/>
              <a:defRPr/>
            </a:pPr>
            <a:endParaRPr kumimoji="0" lang="en-CA" sz="2133"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31" name="Rectangle 30"/>
          <p:cNvSpPr/>
          <p:nvPr/>
        </p:nvSpPr>
        <p:spPr>
          <a:xfrm>
            <a:off x="6977972" y="711522"/>
            <a:ext cx="4431533" cy="1034017"/>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93A"/>
                </a:solidFill>
                <a:effectLst/>
                <a:uLnTx/>
                <a:uFillTx/>
                <a:latin typeface="Calibri"/>
                <a:ea typeface="+mn-ea"/>
                <a:cs typeface="+mn-cs"/>
              </a:rPr>
              <a:t>Stage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solidFill>
                  <a:srgbClr val="00093A"/>
                </a:solidFill>
                <a:latin typeface="Calibri"/>
              </a:rPr>
              <a:t>Concept development/pre-design</a:t>
            </a:r>
            <a:endParaRPr kumimoji="0" lang="en-CA" sz="3200" b="0" i="0" u="none" strike="noStrike" kern="1200" cap="none" spc="0" normalizeH="0" baseline="0" noProof="0" dirty="0">
              <a:ln>
                <a:noFill/>
              </a:ln>
              <a:solidFill>
                <a:schemeClr val="accent5"/>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C28EE24-5C14-4353-B4F2-5DCD712E1E3C}"/>
              </a:ext>
            </a:extLst>
          </p:cNvPr>
          <p:cNvSpPr/>
          <p:nvPr/>
        </p:nvSpPr>
        <p:spPr>
          <a:xfrm>
            <a:off x="1094358" y="1655116"/>
            <a:ext cx="3897807" cy="28225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690403" y="2058007"/>
            <a:ext cx="2431360" cy="793038"/>
          </a:xfrm>
          <a:prstGeom prst="rect">
            <a:avLst/>
          </a:prstGeom>
          <a:noFill/>
        </p:spPr>
        <p:txBody>
          <a:bodyPr wrap="square" rtlCol="0">
            <a:spAutoFit/>
          </a:bodyPr>
          <a:lstStyle/>
          <a:p>
            <a:pPr marL="0" marR="0" lvl="0" indent="0" algn="ctr" defTabSz="914400" rtl="0" eaLnBrk="1" fontAlgn="auto" latinLnBrk="0" hangingPunct="1">
              <a:lnSpc>
                <a:spcPts val="2667"/>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DA291C"/>
                </a:solidFill>
                <a:effectLst/>
                <a:uLnTx/>
                <a:uFillTx/>
                <a:latin typeface="Calibri"/>
                <a:ea typeface="+mn-ea"/>
                <a:cs typeface="+mn-cs"/>
              </a:rPr>
              <a:t>New Funding Approach</a:t>
            </a:r>
            <a:endParaRPr kumimoji="0" lang="en-CA" sz="2800" b="0" i="0" u="none" strike="noStrike" kern="1200" cap="none" spc="0" normalizeH="0" baseline="0" noProof="0" dirty="0">
              <a:ln>
                <a:noFill/>
              </a:ln>
              <a:solidFill>
                <a:srgbClr val="DA291C"/>
              </a:solidFill>
              <a:effectLst/>
              <a:uLnTx/>
              <a:uFillTx/>
              <a:latin typeface="Calibri"/>
              <a:ea typeface="+mn-ea"/>
              <a:cs typeface="+mn-cs"/>
            </a:endParaRPr>
          </a:p>
        </p:txBody>
      </p:sp>
      <p:cxnSp>
        <p:nvCxnSpPr>
          <p:cNvPr id="24" name="Straight Connector 23"/>
          <p:cNvCxnSpPr>
            <a:cxnSpLocks/>
          </p:cNvCxnSpPr>
          <p:nvPr/>
        </p:nvCxnSpPr>
        <p:spPr>
          <a:xfrm>
            <a:off x="3641334" y="3275269"/>
            <a:ext cx="909195" cy="0"/>
          </a:xfrm>
          <a:prstGeom prst="line">
            <a:avLst/>
          </a:prstGeom>
          <a:ln w="19050">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402157" y="3023103"/>
            <a:ext cx="12145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93A"/>
                </a:solidFill>
                <a:effectLst/>
                <a:uLnTx/>
                <a:uFillTx/>
                <a:latin typeface="Calibri"/>
                <a:ea typeface="+mn-ea"/>
                <a:cs typeface="+mn-cs"/>
              </a:rPr>
              <a:t>through</a:t>
            </a:r>
          </a:p>
        </p:txBody>
      </p:sp>
      <p:sp>
        <p:nvSpPr>
          <p:cNvPr id="27" name="TextBox 26"/>
          <p:cNvSpPr txBox="1"/>
          <p:nvPr/>
        </p:nvSpPr>
        <p:spPr>
          <a:xfrm>
            <a:off x="1138459" y="3712499"/>
            <a:ext cx="3716525" cy="446789"/>
          </a:xfrm>
          <a:prstGeom prst="rect">
            <a:avLst/>
          </a:prstGeom>
          <a:noFill/>
        </p:spPr>
        <p:txBody>
          <a:bodyPr wrap="square" rtlCol="0">
            <a:spAutoFit/>
          </a:bodyPr>
          <a:lstStyle/>
          <a:p>
            <a:pPr marL="0" marR="0" lvl="0" indent="0" algn="ctr" defTabSz="914400" rtl="0" eaLnBrk="1" fontAlgn="auto" latinLnBrk="0" hangingPunct="1">
              <a:lnSpc>
                <a:spcPts val="2667"/>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DA291C"/>
                </a:solidFill>
                <a:effectLst/>
                <a:uLnTx/>
                <a:uFillTx/>
                <a:latin typeface="Calibri"/>
                <a:ea typeface="+mn-ea"/>
                <a:cs typeface="+mn-cs"/>
              </a:rPr>
              <a:t>3 Funding Stages</a:t>
            </a:r>
            <a:endParaRPr kumimoji="0" lang="en-CA" sz="2800" b="0" i="0" u="none" strike="noStrike" kern="1200" cap="none" spc="0" normalizeH="0" baseline="0" noProof="0" dirty="0">
              <a:ln>
                <a:noFill/>
              </a:ln>
              <a:solidFill>
                <a:srgbClr val="DA291C"/>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B1C1EAA8-935C-48D0-A68E-80FE115FF489}"/>
              </a:ext>
            </a:extLst>
          </p:cNvPr>
          <p:cNvCxnSpPr>
            <a:cxnSpLocks/>
          </p:cNvCxnSpPr>
          <p:nvPr/>
        </p:nvCxnSpPr>
        <p:spPr>
          <a:xfrm>
            <a:off x="1454734" y="3267439"/>
            <a:ext cx="922750" cy="0"/>
          </a:xfrm>
          <a:prstGeom prst="line">
            <a:avLst/>
          </a:prstGeom>
          <a:ln w="19050">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a:extLst>
              <a:ext uri="{FF2B5EF4-FFF2-40B4-BE49-F238E27FC236}">
                <a16:creationId xmlns:a16="http://schemas.microsoft.com/office/drawing/2014/main" id="{D6B54E0B-83E2-3848-A0F0-D0E14276225B}"/>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13</a:t>
            </a:fld>
            <a:endParaRPr lang="en-CA"/>
          </a:p>
        </p:txBody>
      </p:sp>
      <p:sp>
        <p:nvSpPr>
          <p:cNvPr id="7" name="Rectangle 6">
            <a:extLst>
              <a:ext uri="{FF2B5EF4-FFF2-40B4-BE49-F238E27FC236}">
                <a16:creationId xmlns:a16="http://schemas.microsoft.com/office/drawing/2014/main" id="{F8A48478-D498-AADB-50CC-B4D6C5269504}"/>
              </a:ext>
            </a:extLst>
          </p:cNvPr>
          <p:cNvSpPr/>
          <p:nvPr/>
        </p:nvSpPr>
        <p:spPr>
          <a:xfrm>
            <a:off x="6977972" y="5073387"/>
            <a:ext cx="4431533" cy="1034017"/>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93A"/>
                </a:solidFill>
                <a:effectLst/>
                <a:uLnTx/>
                <a:uFillTx/>
                <a:latin typeface="Calibri"/>
                <a:ea typeface="+mn-ea"/>
                <a:cs typeface="+mn-cs"/>
              </a:rPr>
              <a:t>Stage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solidFill>
                  <a:srgbClr val="00093A"/>
                </a:solidFill>
                <a:latin typeface="Calibri"/>
              </a:rPr>
              <a:t>Design development </a:t>
            </a:r>
            <a:endParaRPr kumimoji="0" lang="en-CA" sz="3200" b="0" i="0" u="none" strike="noStrike" kern="1200" cap="none" spc="0" normalizeH="0" baseline="0" noProof="0" dirty="0">
              <a:ln>
                <a:noFill/>
              </a:ln>
              <a:solidFill>
                <a:schemeClr val="accent5"/>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4AEAC6A-96E2-4E55-8ADE-035470A25338}"/>
              </a:ext>
            </a:extLst>
          </p:cNvPr>
          <p:cNvSpPr/>
          <p:nvPr/>
        </p:nvSpPr>
        <p:spPr>
          <a:xfrm>
            <a:off x="6977973" y="2911990"/>
            <a:ext cx="4431533" cy="1034017"/>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93A"/>
                </a:solidFill>
                <a:effectLst/>
                <a:uLnTx/>
                <a:uFillTx/>
                <a:latin typeface="Calibri"/>
                <a:ea typeface="+mn-ea"/>
                <a:cs typeface="+mn-cs"/>
              </a:rPr>
              <a:t>Stage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solidFill>
                  <a:srgbClr val="00093A"/>
                </a:solidFill>
                <a:latin typeface="Calibri"/>
              </a:rPr>
              <a:t>Schematic development</a:t>
            </a:r>
            <a:endParaRPr kumimoji="0" lang="en-CA" sz="3200" b="0" i="0" u="none" strike="noStrike" kern="1200" cap="none" spc="0" normalizeH="0" baseline="0" noProof="0" dirty="0">
              <a:ln>
                <a:noFill/>
              </a:ln>
              <a:solidFill>
                <a:schemeClr val="accent5"/>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CEEA339-2F16-DB21-B977-EDE036EE9156}"/>
              </a:ext>
            </a:extLst>
          </p:cNvPr>
          <p:cNvSpPr/>
          <p:nvPr/>
        </p:nvSpPr>
        <p:spPr>
          <a:xfrm>
            <a:off x="1047819" y="5146073"/>
            <a:ext cx="3897807" cy="961332"/>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93A"/>
                </a:solidFill>
                <a:effectLst/>
                <a:uLnTx/>
                <a:uFillTx/>
                <a:latin typeface="Calibri"/>
                <a:ea typeface="+mn-ea"/>
                <a:cs typeface="+mn-cs"/>
              </a:rPr>
              <a:t>Portal </a:t>
            </a:r>
            <a:r>
              <a:rPr lang="en-CA" sz="2800" b="1" dirty="0">
                <a:solidFill>
                  <a:srgbClr val="00093A"/>
                </a:solidFill>
                <a:latin typeface="Calibri"/>
              </a:rPr>
              <a:t>is</a:t>
            </a:r>
            <a:r>
              <a:rPr kumimoji="0" lang="en-CA" sz="2800" b="1" i="0" u="none" strike="noStrike" kern="1200" cap="none" spc="0" normalizeH="0" baseline="0" noProof="0" dirty="0">
                <a:ln>
                  <a:noFill/>
                </a:ln>
                <a:solidFill>
                  <a:srgbClr val="00093A"/>
                </a:solidFill>
                <a:effectLst/>
                <a:uLnTx/>
                <a:uFillTx/>
                <a:latin typeface="Calibri"/>
                <a:ea typeface="+mn-ea"/>
                <a:cs typeface="+mn-cs"/>
              </a:rPr>
              <a:t> open as of March 1st, 2024 </a:t>
            </a:r>
            <a:endParaRPr kumimoji="0" lang="en-CA" sz="3200" b="0" i="0" u="none" strike="noStrike" kern="1200" cap="none" spc="0" normalizeH="0" baseline="0" noProof="0" dirty="0">
              <a:ln>
                <a:noFill/>
              </a:ln>
              <a:solidFill>
                <a:schemeClr val="accent5"/>
              </a:solidFill>
              <a:effectLst/>
              <a:uLnTx/>
              <a:uFillTx/>
              <a:latin typeface="Calibri"/>
              <a:ea typeface="+mn-ea"/>
              <a:cs typeface="+mn-cs"/>
            </a:endParaRPr>
          </a:p>
        </p:txBody>
      </p:sp>
    </p:spTree>
    <p:extLst>
      <p:ext uri="{BB962C8B-B14F-4D97-AF65-F5344CB8AC3E}">
        <p14:creationId xmlns:p14="http://schemas.microsoft.com/office/powerpoint/2010/main" val="204784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E5673A94-085B-3E34-6808-3D8CAD85F556}"/>
              </a:ext>
            </a:extLst>
          </p:cNvPr>
          <p:cNvSpPr txBox="1"/>
          <p:nvPr/>
        </p:nvSpPr>
        <p:spPr>
          <a:xfrm>
            <a:off x="562592" y="3467601"/>
            <a:ext cx="7975928" cy="1251625"/>
          </a:xfrm>
          <a:prstGeom prst="rect">
            <a:avLst/>
          </a:prstGeom>
          <a:noFill/>
        </p:spPr>
        <p:txBody>
          <a:bodyPr wrap="square">
            <a:spAutoFit/>
          </a:bodyPr>
          <a:lstStyle/>
          <a:p>
            <a:pPr marL="184785" indent="-172720">
              <a:lnSpc>
                <a:spcPct val="100000"/>
              </a:lnSpc>
              <a:spcBef>
                <a:spcPts val="225"/>
              </a:spcBef>
              <a:buChar char="•"/>
              <a:tabLst>
                <a:tab pos="185420" algn="l"/>
              </a:tabLst>
            </a:pPr>
            <a:r>
              <a:rPr lang="en-CA" dirty="0">
                <a:cs typeface="Calibri"/>
              </a:rPr>
              <a:t>The land is now owned by the proponent, but there is still work to be done (e.g., environmental site assessment and zoning).
Sources of funding have been determined, with a few letters of agreement.
Conceptual and preliminary plans have been obtained.</a:t>
            </a:r>
            <a:endParaRPr lang="fr-CA" sz="1800" dirty="0">
              <a:latin typeface="Calibri" panose="020F0502020204030204" pitchFamily="34" charset="0"/>
              <a:ea typeface="SimSun" panose="02010600030101010101" pitchFamily="2" charset="-122"/>
              <a:cs typeface="Times New Roman" panose="02020603050405020304" pitchFamily="18" charset="0"/>
            </a:endParaRPr>
          </a:p>
        </p:txBody>
      </p:sp>
      <p:sp>
        <p:nvSpPr>
          <p:cNvPr id="17" name="Slide Number Placeholder 5">
            <a:extLst>
              <a:ext uri="{FF2B5EF4-FFF2-40B4-BE49-F238E27FC236}">
                <a16:creationId xmlns:a16="http://schemas.microsoft.com/office/drawing/2014/main" id="{D6B54E0B-83E2-3848-A0F0-D0E14276225B}"/>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14</a:t>
            </a:fld>
            <a:endParaRPr lang="en-CA"/>
          </a:p>
        </p:txBody>
      </p:sp>
      <p:sp>
        <p:nvSpPr>
          <p:cNvPr id="4" name="Title 3">
            <a:extLst>
              <a:ext uri="{FF2B5EF4-FFF2-40B4-BE49-F238E27FC236}">
                <a16:creationId xmlns:a16="http://schemas.microsoft.com/office/drawing/2014/main" id="{B39D8A83-9FB2-4F66-8386-0E7AADD233F2}"/>
              </a:ext>
            </a:extLst>
          </p:cNvPr>
          <p:cNvSpPr>
            <a:spLocks noGrp="1"/>
          </p:cNvSpPr>
          <p:nvPr>
            <p:ph type="title"/>
          </p:nvPr>
        </p:nvSpPr>
        <p:spPr>
          <a:xfrm>
            <a:off x="550863" y="560421"/>
            <a:ext cx="5800510" cy="919162"/>
          </a:xfrm>
        </p:spPr>
        <p:txBody>
          <a:bodyPr>
            <a:normAutofit/>
          </a:bodyPr>
          <a:lstStyle/>
          <a:p>
            <a:r>
              <a:rPr kumimoji="0" lang="en-CA" sz="4000" b="1" i="0" u="none" strike="noStrike" kern="1200" cap="none" spc="0" normalizeH="0" baseline="0" noProof="0" dirty="0">
                <a:ln>
                  <a:noFill/>
                </a:ln>
                <a:solidFill>
                  <a:srgbClr val="DA291C"/>
                </a:solidFill>
                <a:effectLst/>
                <a:uLnTx/>
                <a:uFillTx/>
                <a:latin typeface="Calibri"/>
                <a:ea typeface="+mn-ea"/>
                <a:cs typeface="+mn-cs"/>
              </a:rPr>
              <a:t>SEED - 3 Stages of Funding</a:t>
            </a:r>
            <a:endParaRPr lang="en-CA" sz="4000" dirty="0"/>
          </a:p>
        </p:txBody>
      </p:sp>
      <p:sp>
        <p:nvSpPr>
          <p:cNvPr id="32" name="object 8">
            <a:extLst>
              <a:ext uri="{FF2B5EF4-FFF2-40B4-BE49-F238E27FC236}">
                <a16:creationId xmlns:a16="http://schemas.microsoft.com/office/drawing/2014/main" id="{1C3FB59F-CEA5-04CA-4C06-5F6CA7410454}"/>
              </a:ext>
            </a:extLst>
          </p:cNvPr>
          <p:cNvSpPr/>
          <p:nvPr/>
        </p:nvSpPr>
        <p:spPr>
          <a:xfrm>
            <a:off x="550863" y="1782601"/>
            <a:ext cx="8819070" cy="1251624"/>
          </a:xfrm>
          <a:custGeom>
            <a:avLst/>
            <a:gdLst/>
            <a:ahLst/>
            <a:cxnLst/>
            <a:rect l="l" t="t" r="r" b="b"/>
            <a:pathLst>
              <a:path w="9502140" h="942339">
                <a:moveTo>
                  <a:pt x="9502140" y="156971"/>
                </a:moveTo>
                <a:lnTo>
                  <a:pt x="9502140" y="784859"/>
                </a:lnTo>
                <a:lnTo>
                  <a:pt x="9494142" y="834493"/>
                </a:lnTo>
                <a:lnTo>
                  <a:pt x="9471867" y="877586"/>
                </a:lnTo>
                <a:lnTo>
                  <a:pt x="9437894" y="911559"/>
                </a:lnTo>
                <a:lnTo>
                  <a:pt x="9394801" y="933834"/>
                </a:lnTo>
                <a:lnTo>
                  <a:pt x="9345168" y="941831"/>
                </a:lnTo>
                <a:lnTo>
                  <a:pt x="0" y="941831"/>
                </a:lnTo>
                <a:lnTo>
                  <a:pt x="0" y="0"/>
                </a:lnTo>
                <a:lnTo>
                  <a:pt x="9345168" y="0"/>
                </a:lnTo>
                <a:lnTo>
                  <a:pt x="9394801" y="7997"/>
                </a:lnTo>
                <a:lnTo>
                  <a:pt x="9437894" y="30272"/>
                </a:lnTo>
                <a:lnTo>
                  <a:pt x="9471867" y="64245"/>
                </a:lnTo>
                <a:lnTo>
                  <a:pt x="9494142" y="107338"/>
                </a:lnTo>
                <a:lnTo>
                  <a:pt x="9502140" y="156971"/>
                </a:lnTo>
                <a:close/>
              </a:path>
            </a:pathLst>
          </a:custGeom>
          <a:ln w="12700">
            <a:solidFill>
              <a:srgbClr val="005C83"/>
            </a:solidFill>
          </a:ln>
        </p:spPr>
        <p:txBody>
          <a:bodyPr wrap="square" lIns="0" tIns="0" rIns="0" bIns="0" rtlCol="0"/>
          <a:lstStyle/>
          <a:p>
            <a:endParaRPr/>
          </a:p>
        </p:txBody>
      </p:sp>
      <p:sp>
        <p:nvSpPr>
          <p:cNvPr id="34" name="TextBox 33">
            <a:extLst>
              <a:ext uri="{FF2B5EF4-FFF2-40B4-BE49-F238E27FC236}">
                <a16:creationId xmlns:a16="http://schemas.microsoft.com/office/drawing/2014/main" id="{9CDFC7D6-CFAB-919E-4A80-914B416369A4}"/>
              </a:ext>
            </a:extLst>
          </p:cNvPr>
          <p:cNvSpPr txBox="1"/>
          <p:nvPr/>
        </p:nvSpPr>
        <p:spPr>
          <a:xfrm>
            <a:off x="562592" y="1829379"/>
            <a:ext cx="7209963" cy="1251625"/>
          </a:xfrm>
          <a:prstGeom prst="rect">
            <a:avLst/>
          </a:prstGeom>
          <a:noFill/>
        </p:spPr>
        <p:txBody>
          <a:bodyPr wrap="square">
            <a:spAutoFit/>
          </a:bodyPr>
          <a:lstStyle/>
          <a:p>
            <a:pPr marL="184785" indent="-172720">
              <a:lnSpc>
                <a:spcPct val="100000"/>
              </a:lnSpc>
              <a:spcBef>
                <a:spcPts val="229"/>
              </a:spcBef>
              <a:buChar char="•"/>
              <a:tabLst>
                <a:tab pos="185420" algn="l"/>
              </a:tabLst>
            </a:pPr>
            <a:r>
              <a:rPr lang="en-CA" dirty="0">
                <a:cs typeface="Calibri"/>
              </a:rPr>
              <a:t>The land is determined, but not acquired, and soil or environmental considerations are unknown.
No funding partner has been identified.
The proponent has no designs for the suggested project.</a:t>
            </a:r>
            <a:endParaRPr lang="fr-CA" sz="1800" dirty="0">
              <a:latin typeface="Calibri"/>
              <a:cs typeface="Calibri"/>
            </a:endParaRPr>
          </a:p>
        </p:txBody>
      </p:sp>
      <p:sp>
        <p:nvSpPr>
          <p:cNvPr id="35" name="object 8">
            <a:extLst>
              <a:ext uri="{FF2B5EF4-FFF2-40B4-BE49-F238E27FC236}">
                <a16:creationId xmlns:a16="http://schemas.microsoft.com/office/drawing/2014/main" id="{28E661F8-AF1E-03B1-E82C-94420087F00C}"/>
              </a:ext>
            </a:extLst>
          </p:cNvPr>
          <p:cNvSpPr/>
          <p:nvPr/>
        </p:nvSpPr>
        <p:spPr>
          <a:xfrm>
            <a:off x="550862" y="3392953"/>
            <a:ext cx="8819069" cy="1251624"/>
          </a:xfrm>
          <a:custGeom>
            <a:avLst/>
            <a:gdLst/>
            <a:ahLst/>
            <a:cxnLst/>
            <a:rect l="l" t="t" r="r" b="b"/>
            <a:pathLst>
              <a:path w="9502140" h="942339">
                <a:moveTo>
                  <a:pt x="9502140" y="156971"/>
                </a:moveTo>
                <a:lnTo>
                  <a:pt x="9502140" y="784859"/>
                </a:lnTo>
                <a:lnTo>
                  <a:pt x="9494142" y="834493"/>
                </a:lnTo>
                <a:lnTo>
                  <a:pt x="9471867" y="877586"/>
                </a:lnTo>
                <a:lnTo>
                  <a:pt x="9437894" y="911559"/>
                </a:lnTo>
                <a:lnTo>
                  <a:pt x="9394801" y="933834"/>
                </a:lnTo>
                <a:lnTo>
                  <a:pt x="9345168" y="941831"/>
                </a:lnTo>
                <a:lnTo>
                  <a:pt x="0" y="941831"/>
                </a:lnTo>
                <a:lnTo>
                  <a:pt x="0" y="0"/>
                </a:lnTo>
                <a:lnTo>
                  <a:pt x="9345168" y="0"/>
                </a:lnTo>
                <a:lnTo>
                  <a:pt x="9394801" y="7997"/>
                </a:lnTo>
                <a:lnTo>
                  <a:pt x="9437894" y="30272"/>
                </a:lnTo>
                <a:lnTo>
                  <a:pt x="9471867" y="64245"/>
                </a:lnTo>
                <a:lnTo>
                  <a:pt x="9494142" y="107338"/>
                </a:lnTo>
                <a:lnTo>
                  <a:pt x="9502140" y="156971"/>
                </a:lnTo>
                <a:close/>
              </a:path>
            </a:pathLst>
          </a:custGeom>
          <a:ln w="12700">
            <a:solidFill>
              <a:srgbClr val="005C83"/>
            </a:solidFill>
          </a:ln>
        </p:spPr>
        <p:txBody>
          <a:bodyPr wrap="square" lIns="0" tIns="0" rIns="0" bIns="0" rtlCol="0"/>
          <a:lstStyle/>
          <a:p>
            <a:endParaRPr/>
          </a:p>
        </p:txBody>
      </p:sp>
      <p:sp>
        <p:nvSpPr>
          <p:cNvPr id="38" name="object 8">
            <a:extLst>
              <a:ext uri="{FF2B5EF4-FFF2-40B4-BE49-F238E27FC236}">
                <a16:creationId xmlns:a16="http://schemas.microsoft.com/office/drawing/2014/main" id="{E8A28E5D-7B85-E17B-AD14-CE1399C92253}"/>
              </a:ext>
            </a:extLst>
          </p:cNvPr>
          <p:cNvSpPr/>
          <p:nvPr/>
        </p:nvSpPr>
        <p:spPr>
          <a:xfrm>
            <a:off x="566437" y="4994009"/>
            <a:ext cx="8867727" cy="1446578"/>
          </a:xfrm>
          <a:custGeom>
            <a:avLst/>
            <a:gdLst/>
            <a:ahLst/>
            <a:cxnLst/>
            <a:rect l="l" t="t" r="r" b="b"/>
            <a:pathLst>
              <a:path w="9502140" h="942339">
                <a:moveTo>
                  <a:pt x="9502140" y="156971"/>
                </a:moveTo>
                <a:lnTo>
                  <a:pt x="9502140" y="784859"/>
                </a:lnTo>
                <a:lnTo>
                  <a:pt x="9494142" y="834493"/>
                </a:lnTo>
                <a:lnTo>
                  <a:pt x="9471867" y="877586"/>
                </a:lnTo>
                <a:lnTo>
                  <a:pt x="9437894" y="911559"/>
                </a:lnTo>
                <a:lnTo>
                  <a:pt x="9394801" y="933834"/>
                </a:lnTo>
                <a:lnTo>
                  <a:pt x="9345168" y="941831"/>
                </a:lnTo>
                <a:lnTo>
                  <a:pt x="0" y="941831"/>
                </a:lnTo>
                <a:lnTo>
                  <a:pt x="0" y="0"/>
                </a:lnTo>
                <a:lnTo>
                  <a:pt x="9345168" y="0"/>
                </a:lnTo>
                <a:lnTo>
                  <a:pt x="9394801" y="7997"/>
                </a:lnTo>
                <a:lnTo>
                  <a:pt x="9437894" y="30272"/>
                </a:lnTo>
                <a:lnTo>
                  <a:pt x="9471867" y="64245"/>
                </a:lnTo>
                <a:lnTo>
                  <a:pt x="9494142" y="107338"/>
                </a:lnTo>
                <a:lnTo>
                  <a:pt x="9502140" y="156971"/>
                </a:lnTo>
                <a:close/>
              </a:path>
            </a:pathLst>
          </a:custGeom>
          <a:ln w="12700">
            <a:solidFill>
              <a:srgbClr val="005C83"/>
            </a:solidFill>
          </a:ln>
        </p:spPr>
        <p:txBody>
          <a:bodyPr wrap="square" lIns="0" tIns="0" rIns="0" bIns="0" rtlCol="0"/>
          <a:lstStyle/>
          <a:p>
            <a:endParaRPr/>
          </a:p>
        </p:txBody>
      </p:sp>
      <p:sp>
        <p:nvSpPr>
          <p:cNvPr id="40" name="TextBox 39">
            <a:extLst>
              <a:ext uri="{FF2B5EF4-FFF2-40B4-BE49-F238E27FC236}">
                <a16:creationId xmlns:a16="http://schemas.microsoft.com/office/drawing/2014/main" id="{2E1511B6-365B-2F6D-C97E-5C584E2250A5}"/>
              </a:ext>
            </a:extLst>
          </p:cNvPr>
          <p:cNvSpPr txBox="1"/>
          <p:nvPr/>
        </p:nvSpPr>
        <p:spPr>
          <a:xfrm>
            <a:off x="562592" y="5101176"/>
            <a:ext cx="8546451" cy="1251625"/>
          </a:xfrm>
          <a:prstGeom prst="rect">
            <a:avLst/>
          </a:prstGeom>
          <a:noFill/>
        </p:spPr>
        <p:txBody>
          <a:bodyPr wrap="square">
            <a:spAutoFit/>
          </a:bodyPr>
          <a:lstStyle/>
          <a:p>
            <a:pPr marL="184785" indent="-172720">
              <a:spcBef>
                <a:spcPts val="229"/>
              </a:spcBef>
              <a:buSzPct val="120000"/>
              <a:buFont typeface="Arial"/>
              <a:buChar char="•"/>
              <a:tabLst>
                <a:tab pos="185420" algn="l"/>
              </a:tabLst>
            </a:pPr>
            <a:r>
              <a:rPr lang="en-CA" dirty="0">
                <a:cs typeface="Calibri"/>
              </a:rPr>
              <a:t>The land is owned by the proponent, has been evaluated and is suitable for the project.
The majority of funding sources have been confirmed.
The proponent has plans and designs for the project and is almost at the tendering process.</a:t>
            </a:r>
            <a:endParaRPr lang="fr-CA" sz="1800" dirty="0">
              <a:latin typeface="Calibri"/>
              <a:cs typeface="Calibri"/>
            </a:endParaRPr>
          </a:p>
        </p:txBody>
      </p:sp>
      <p:sp>
        <p:nvSpPr>
          <p:cNvPr id="31" name="Rectangle 30"/>
          <p:cNvSpPr/>
          <p:nvPr/>
        </p:nvSpPr>
        <p:spPr>
          <a:xfrm rot="19582707">
            <a:off x="8992439" y="1446594"/>
            <a:ext cx="2725157" cy="938000"/>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93A"/>
                </a:solidFill>
                <a:effectLst/>
                <a:uLnTx/>
                <a:uFillTx/>
                <a:latin typeface="Calibri"/>
                <a:ea typeface="+mn-ea"/>
                <a:cs typeface="+mn-cs"/>
              </a:rPr>
              <a:t>Stage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solidFill>
                  <a:srgbClr val="00093A"/>
                </a:solidFill>
                <a:latin typeface="Calibri"/>
              </a:rPr>
              <a:t>Concept development/pre-design</a:t>
            </a:r>
            <a:endParaRPr kumimoji="0" lang="en-CA" sz="2800" b="0" i="0" u="none" strike="noStrike" kern="1200" cap="none" spc="0" normalizeH="0" baseline="0" noProof="0" dirty="0">
              <a:ln>
                <a:noFill/>
              </a:ln>
              <a:solidFill>
                <a:schemeClr val="accent5"/>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4AEAC6A-96E2-4E55-8ADE-035470A25338}"/>
              </a:ext>
            </a:extLst>
          </p:cNvPr>
          <p:cNvSpPr/>
          <p:nvPr/>
        </p:nvSpPr>
        <p:spPr>
          <a:xfrm rot="19642577">
            <a:off x="9020404" y="3064038"/>
            <a:ext cx="2754254" cy="1027529"/>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93A"/>
                </a:solidFill>
                <a:effectLst/>
                <a:uLnTx/>
                <a:uFillTx/>
                <a:latin typeface="Calibri"/>
                <a:ea typeface="+mn-ea"/>
                <a:cs typeface="+mn-cs"/>
              </a:rPr>
              <a:t>Stage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solidFill>
                  <a:srgbClr val="00093A"/>
                </a:solidFill>
                <a:latin typeface="Calibri"/>
              </a:rPr>
              <a:t>Schematic development</a:t>
            </a:r>
            <a:endParaRPr kumimoji="0" lang="en-CA" sz="2800" b="0" i="0" u="none" strike="noStrike" kern="1200" cap="none" spc="0" normalizeH="0" baseline="0" noProof="0" dirty="0">
              <a:ln>
                <a:noFill/>
              </a:ln>
              <a:solidFill>
                <a:schemeClr val="accent5"/>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8A48478-D498-AADB-50CC-B4D6C5269504}"/>
              </a:ext>
            </a:extLst>
          </p:cNvPr>
          <p:cNvSpPr/>
          <p:nvPr/>
        </p:nvSpPr>
        <p:spPr>
          <a:xfrm rot="19633364">
            <a:off x="9152421" y="4687866"/>
            <a:ext cx="2802934" cy="984599"/>
          </a:xfrm>
          <a:prstGeom prst="rect">
            <a:avLst/>
          </a:prstGeom>
          <a:ln w="19050" cmpd="sng">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93A"/>
                </a:solidFill>
                <a:effectLst/>
                <a:uLnTx/>
                <a:uFillTx/>
                <a:latin typeface="Calibri"/>
                <a:ea typeface="+mn-ea"/>
                <a:cs typeface="+mn-cs"/>
              </a:rPr>
              <a:t>Stage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solidFill>
                  <a:srgbClr val="00093A"/>
                </a:solidFill>
                <a:latin typeface="Calibri"/>
              </a:rPr>
              <a:t>Design development </a:t>
            </a:r>
            <a:endParaRPr kumimoji="0" lang="en-CA" sz="2800" b="0" i="0" u="none" strike="noStrike" kern="1200" cap="none" spc="0" normalizeH="0" baseline="0" noProof="0" dirty="0">
              <a:ln>
                <a:noFill/>
              </a:ln>
              <a:solidFill>
                <a:schemeClr val="accent5"/>
              </a:solidFill>
              <a:effectLst/>
              <a:uLnTx/>
              <a:uFillTx/>
              <a:latin typeface="Calibri"/>
              <a:ea typeface="+mn-ea"/>
              <a:cs typeface="+mn-cs"/>
            </a:endParaRPr>
          </a:p>
        </p:txBody>
      </p:sp>
    </p:spTree>
    <p:extLst>
      <p:ext uri="{BB962C8B-B14F-4D97-AF65-F5344CB8AC3E}">
        <p14:creationId xmlns:p14="http://schemas.microsoft.com/office/powerpoint/2010/main" val="268186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8818EE6E-30D8-BBC2-0C1D-1FFCD838BE10}"/>
              </a:ext>
            </a:extLst>
          </p:cNvPr>
          <p:cNvSpPr/>
          <p:nvPr/>
        </p:nvSpPr>
        <p:spPr>
          <a:xfrm flipH="1">
            <a:off x="7934379" y="215105"/>
            <a:ext cx="2864141" cy="1423171"/>
          </a:xfrm>
          <a:prstGeom prst="round2DiagRect">
            <a:avLst/>
          </a:prstGeom>
          <a:solidFill>
            <a:srgbClr val="BA2A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9E72E2-0162-AD94-7B84-057A45AF164C}"/>
              </a:ext>
            </a:extLst>
          </p:cNvPr>
          <p:cNvSpPr/>
          <p:nvPr/>
        </p:nvSpPr>
        <p:spPr>
          <a:xfrm>
            <a:off x="728871" y="1915396"/>
            <a:ext cx="11463129" cy="1514327"/>
          </a:xfrm>
          <a:prstGeom prst="rect">
            <a:avLst/>
          </a:prstGeom>
          <a:solidFill>
            <a:srgbClr val="F7F7F7"/>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3A03BF-D189-9D97-D3E5-ACF97B4AE415}"/>
              </a:ext>
            </a:extLst>
          </p:cNvPr>
          <p:cNvSpPr>
            <a:spLocks noGrp="1"/>
          </p:cNvSpPr>
          <p:nvPr>
            <p:ph type="title"/>
          </p:nvPr>
        </p:nvSpPr>
        <p:spPr>
          <a:xfrm>
            <a:off x="1105022" y="635325"/>
            <a:ext cx="10546080" cy="726557"/>
          </a:xfrm>
        </p:spPr>
        <p:txBody>
          <a:bodyPr/>
          <a:lstStyle/>
          <a:p>
            <a:pPr algn="l"/>
            <a:r>
              <a:rPr lang="en-US" dirty="0"/>
              <a:t>Eligible Activities</a:t>
            </a:r>
            <a:endParaRPr lang="en-CA" dirty="0"/>
          </a:p>
        </p:txBody>
      </p:sp>
      <p:sp>
        <p:nvSpPr>
          <p:cNvPr id="4" name="Text Placeholder 3">
            <a:extLst>
              <a:ext uri="{FF2B5EF4-FFF2-40B4-BE49-F238E27FC236}">
                <a16:creationId xmlns:a16="http://schemas.microsoft.com/office/drawing/2014/main" id="{8804FDCD-A7A3-F29B-D1B1-6FED9F41B0CB}"/>
              </a:ext>
            </a:extLst>
          </p:cNvPr>
          <p:cNvSpPr>
            <a:spLocks noGrp="1"/>
          </p:cNvSpPr>
          <p:nvPr>
            <p:ph type="body" sz="quarter" idx="12"/>
          </p:nvPr>
        </p:nvSpPr>
        <p:spPr>
          <a:xfrm>
            <a:off x="1105023" y="2075330"/>
            <a:ext cx="2864141" cy="2535887"/>
          </a:xfrm>
        </p:spPr>
        <p:txBody>
          <a:bodyPr/>
          <a:lstStyle/>
          <a:p>
            <a:pPr marL="342900" lvl="0" indent="-342900" algn="l">
              <a:buFont typeface="Symbol" panose="05050102010706020507" pitchFamily="18" charset="2"/>
              <a:buChar char=""/>
            </a:pPr>
            <a:r>
              <a:rPr lang="en-CA" sz="1800" dirty="0"/>
              <a:t>Needs &amp; Demand Analysis
Business Plan
Incorporation
Preliminary Financial Feasibility Analysis</a:t>
            </a:r>
          </a:p>
          <a:p>
            <a:pPr marL="342900" lvl="0" indent="-342900" algn="l">
              <a:buFont typeface="Symbol" panose="05050102010706020507" pitchFamily="18" charset="2"/>
              <a:buChar char=""/>
            </a:pPr>
            <a:r>
              <a:rPr lang="en-CA" sz="1800" kern="0" dirty="0">
                <a:latin typeface="Calibri"/>
                <a:cs typeface="+mn-cs"/>
              </a:rPr>
              <a:t>Option to Purchase </a:t>
            </a:r>
            <a:r>
              <a:rPr lang="en-CA" sz="1800" dirty="0"/>
              <a:t>
Special Purpose Surveys</a:t>
            </a:r>
          </a:p>
          <a:p>
            <a:pPr marL="342900" lvl="0" indent="-342900" algn="l">
              <a:buFont typeface="Symbol" panose="05050102010706020507" pitchFamily="18" charset="2"/>
              <a:buChar char=""/>
            </a:pPr>
            <a:r>
              <a:rPr lang="en-CA" sz="1800" kern="0" dirty="0">
                <a:latin typeface="Calibri"/>
                <a:cs typeface="+mn-cs"/>
              </a:rPr>
              <a:t>Environmental Site Assessments
Geotechnical Reports </a:t>
            </a:r>
            <a:endParaRPr lang="en-CA" sz="1800" dirty="0"/>
          </a:p>
        </p:txBody>
      </p:sp>
      <p:sp>
        <p:nvSpPr>
          <p:cNvPr id="5" name="Text Placeholder 4">
            <a:extLst>
              <a:ext uri="{FF2B5EF4-FFF2-40B4-BE49-F238E27FC236}">
                <a16:creationId xmlns:a16="http://schemas.microsoft.com/office/drawing/2014/main" id="{0996794A-9C09-0414-9AF0-C707E2B990A7}"/>
              </a:ext>
            </a:extLst>
          </p:cNvPr>
          <p:cNvSpPr>
            <a:spLocks noGrp="1"/>
          </p:cNvSpPr>
          <p:nvPr>
            <p:ph type="body" sz="quarter" idx="13"/>
          </p:nvPr>
        </p:nvSpPr>
        <p:spPr>
          <a:xfrm>
            <a:off x="4945991" y="2075329"/>
            <a:ext cx="2864141" cy="2535887"/>
          </a:xfrm>
        </p:spPr>
        <p:txBody>
          <a:bodyPr/>
          <a:lstStyle/>
          <a:p>
            <a:pPr marL="342900" indent="-342900" algn="l">
              <a:buFont typeface="Symbol" panose="05050102010706020507" pitchFamily="18" charset="2"/>
              <a:buChar char=""/>
            </a:pPr>
            <a:r>
              <a:rPr lang="en-CA" sz="1800" kern="0" dirty="0">
                <a:latin typeface="Calibri"/>
                <a:cs typeface="+mn-cs"/>
              </a:rPr>
              <a:t>Accessibility Modeling Analysis
Energy Efficiency Modeling Analysis 
Development Fees
Preliminary Design
Professional Assessment
Viability study of the project
Security Registration
Site Assessments</a:t>
            </a:r>
          </a:p>
        </p:txBody>
      </p:sp>
      <p:sp>
        <p:nvSpPr>
          <p:cNvPr id="6" name="Text Placeholder 5">
            <a:extLst>
              <a:ext uri="{FF2B5EF4-FFF2-40B4-BE49-F238E27FC236}">
                <a16:creationId xmlns:a16="http://schemas.microsoft.com/office/drawing/2014/main" id="{F6EC58DD-23BA-B245-2EC8-4C6A0A8677AE}"/>
              </a:ext>
            </a:extLst>
          </p:cNvPr>
          <p:cNvSpPr>
            <a:spLocks noGrp="1"/>
          </p:cNvSpPr>
          <p:nvPr>
            <p:ph type="body" sz="quarter" idx="14"/>
          </p:nvPr>
        </p:nvSpPr>
        <p:spPr>
          <a:xfrm>
            <a:off x="8598988" y="2075329"/>
            <a:ext cx="3154397" cy="2535887"/>
          </a:xfrm>
        </p:spPr>
        <p:txBody>
          <a:bodyPr/>
          <a:lstStyle/>
          <a:p>
            <a:pPr marL="342900" lvl="0" indent="-342900" algn="l">
              <a:buFont typeface="Symbol" panose="05050102010706020507" pitchFamily="18" charset="2"/>
              <a:buChar char=""/>
            </a:pPr>
            <a:r>
              <a:rPr lang="en-CA" sz="1800" dirty="0"/>
              <a:t>Evaluation of the completion of the work
Estimating construction costs
Contract documents
Development Permit
Engineering Studies
Final Report on Financial Sustainability
Plans and specifications of the whole
Quantity Surveyor</a:t>
            </a:r>
          </a:p>
        </p:txBody>
      </p:sp>
      <p:sp>
        <p:nvSpPr>
          <p:cNvPr id="12" name="Text Placeholder 11">
            <a:extLst>
              <a:ext uri="{FF2B5EF4-FFF2-40B4-BE49-F238E27FC236}">
                <a16:creationId xmlns:a16="http://schemas.microsoft.com/office/drawing/2014/main" id="{CFA4E1E6-9D2E-D959-9B09-C799D8A25F43}"/>
              </a:ext>
            </a:extLst>
          </p:cNvPr>
          <p:cNvSpPr>
            <a:spLocks noGrp="1"/>
          </p:cNvSpPr>
          <p:nvPr>
            <p:ph type="body" sz="quarter" idx="20"/>
          </p:nvPr>
        </p:nvSpPr>
        <p:spPr/>
        <p:txBody>
          <a:bodyPr/>
          <a:lstStyle/>
          <a:p>
            <a:r>
              <a:rPr lang="en-US" dirty="0"/>
              <a:t>Canada Mortgage and Housing Corporation</a:t>
            </a:r>
            <a:endParaRPr lang="en-CA" dirty="0"/>
          </a:p>
        </p:txBody>
      </p:sp>
      <p:pic>
        <p:nvPicPr>
          <p:cNvPr id="9" name="Graphic 8" descr="Comment Important outline">
            <a:extLst>
              <a:ext uri="{FF2B5EF4-FFF2-40B4-BE49-F238E27FC236}">
                <a16:creationId xmlns:a16="http://schemas.microsoft.com/office/drawing/2014/main" id="{5C53EE6A-1188-935B-E539-4824F8C0D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758378" y="248517"/>
            <a:ext cx="1260088" cy="953432"/>
          </a:xfrm>
          <a:prstGeom prst="rect">
            <a:avLst/>
          </a:prstGeom>
        </p:spPr>
      </p:pic>
      <p:sp>
        <p:nvSpPr>
          <p:cNvPr id="10" name="TextBox 9">
            <a:extLst>
              <a:ext uri="{FF2B5EF4-FFF2-40B4-BE49-F238E27FC236}">
                <a16:creationId xmlns:a16="http://schemas.microsoft.com/office/drawing/2014/main" id="{2731A965-3FAF-2DE4-71A8-F88AD06F10B2}"/>
              </a:ext>
            </a:extLst>
          </p:cNvPr>
          <p:cNvSpPr txBox="1"/>
          <p:nvPr/>
        </p:nvSpPr>
        <p:spPr>
          <a:xfrm>
            <a:off x="8052234" y="357169"/>
            <a:ext cx="2530274" cy="1200329"/>
          </a:xfrm>
          <a:prstGeom prst="rect">
            <a:avLst/>
          </a:prstGeom>
        </p:spPr>
        <p:txBody>
          <a:bodyPr wrap="square" l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Please note: Not all listed activities are required for submission. Needs will vary by project/program. </a:t>
            </a:r>
            <a:endParaRPr kumimoji="0" lang="en-CA"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46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C2BBA2-34C0-8FBA-09EB-C8E322354403}"/>
              </a:ext>
            </a:extLst>
          </p:cNvPr>
          <p:cNvSpPr>
            <a:spLocks noGrp="1"/>
          </p:cNvSpPr>
          <p:nvPr>
            <p:ph type="body" sz="quarter" idx="12"/>
          </p:nvPr>
        </p:nvSpPr>
        <p:spPr>
          <a:xfrm>
            <a:off x="515939" y="2160928"/>
            <a:ext cx="3598861" cy="1420812"/>
          </a:xfrm>
        </p:spPr>
        <p:txBody>
          <a:bodyPr/>
          <a:lstStyle/>
          <a:p>
            <a:r>
              <a:rPr lang="en-US" dirty="0"/>
              <a:t>*Formerly the National Housing </a:t>
            </a:r>
            <a:br>
              <a:rPr lang="en-US" dirty="0"/>
            </a:br>
            <a:r>
              <a:rPr lang="en-US" dirty="0"/>
              <a:t>Co-Investment Fund</a:t>
            </a:r>
          </a:p>
          <a:p>
            <a:endParaRPr lang="en-US" b="1" dirty="0"/>
          </a:p>
          <a:p>
            <a:r>
              <a:rPr lang="en-CA" b="1" dirty="0"/>
              <a:t>Low-cost repayable loans and/or forgivable loans or contributions</a:t>
            </a:r>
            <a:r>
              <a:rPr lang="en-CA" dirty="0"/>
              <a:t> to build new affordable housing and repair/renew existing affordable and community housing.</a:t>
            </a:r>
          </a:p>
          <a:p>
            <a:endParaRPr lang="en-US" b="1" dirty="0"/>
          </a:p>
        </p:txBody>
      </p:sp>
      <p:sp>
        <p:nvSpPr>
          <p:cNvPr id="4" name="Title 3">
            <a:extLst>
              <a:ext uri="{FF2B5EF4-FFF2-40B4-BE49-F238E27FC236}">
                <a16:creationId xmlns:a16="http://schemas.microsoft.com/office/drawing/2014/main" id="{F8ABFAB2-2887-270E-7E6C-5FFC54DE407A}"/>
              </a:ext>
            </a:extLst>
          </p:cNvPr>
          <p:cNvSpPr>
            <a:spLocks noGrp="1"/>
          </p:cNvSpPr>
          <p:nvPr>
            <p:ph type="title"/>
          </p:nvPr>
        </p:nvSpPr>
        <p:spPr>
          <a:xfrm>
            <a:off x="515939" y="786339"/>
            <a:ext cx="3450580" cy="1178385"/>
          </a:xfrm>
        </p:spPr>
        <p:txBody>
          <a:bodyPr/>
          <a:lstStyle/>
          <a:p>
            <a:r>
              <a:rPr lang="en-CA" sz="4000" dirty="0">
                <a:gradFill>
                  <a:gsLst>
                    <a:gs pos="81000">
                      <a:srgbClr val="00093A"/>
                    </a:gs>
                    <a:gs pos="0">
                      <a:srgbClr val="DA291C"/>
                    </a:gs>
                  </a:gsLst>
                  <a:lin ang="7500000" scaled="0"/>
                </a:gradFill>
                <a:latin typeface="+mj-lt"/>
                <a:cs typeface="Calibri" panose="020F0502020204030204" pitchFamily="34" charset="0"/>
              </a:rPr>
              <a:t>Affordable Housing Fund</a:t>
            </a:r>
            <a:br>
              <a:rPr lang="en-CA" sz="4000" dirty="0">
                <a:gradFill>
                  <a:gsLst>
                    <a:gs pos="0">
                      <a:srgbClr val="00093A"/>
                    </a:gs>
                    <a:gs pos="100000">
                      <a:srgbClr val="DA291C"/>
                    </a:gs>
                  </a:gsLst>
                  <a:lin ang="7500000" scaled="0"/>
                </a:gradFill>
                <a:latin typeface="+mj-lt"/>
                <a:cs typeface="Calibri" panose="020F0502020204030204" pitchFamily="34" charset="0"/>
              </a:rPr>
            </a:br>
            <a:endParaRPr lang="en-US" dirty="0">
              <a:latin typeface="+mj-lt"/>
            </a:endParaRPr>
          </a:p>
        </p:txBody>
      </p:sp>
    </p:spTree>
    <p:extLst>
      <p:ext uri="{BB962C8B-B14F-4D97-AF65-F5344CB8AC3E}">
        <p14:creationId xmlns:p14="http://schemas.microsoft.com/office/powerpoint/2010/main" val="232740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5AFDBC-288A-A840-BEA8-AE1B1D76B2E7}"/>
              </a:ext>
            </a:extLst>
          </p:cNvPr>
          <p:cNvSpPr/>
          <p:nvPr/>
        </p:nvSpPr>
        <p:spPr>
          <a:xfrm>
            <a:off x="0" y="1892697"/>
            <a:ext cx="12192000" cy="4437047"/>
          </a:xfrm>
          <a:prstGeom prst="rect">
            <a:avLst/>
          </a:prstGeom>
          <a:gradFill>
            <a:gsLst>
              <a:gs pos="0">
                <a:schemeClr val="tx2">
                  <a:lumMod val="20000"/>
                  <a:lumOff val="80000"/>
                  <a:alpha val="50000"/>
                </a:schemeClr>
              </a:gs>
              <a:gs pos="99000">
                <a:schemeClr val="tx2">
                  <a:lumMod val="40000"/>
                  <a:lumOff val="60000"/>
                  <a:alpha val="5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1DE3A5C-94AF-154A-AFA4-D422B26AA595}"/>
              </a:ext>
            </a:extLst>
          </p:cNvPr>
          <p:cNvSpPr/>
          <p:nvPr/>
        </p:nvSpPr>
        <p:spPr>
          <a:xfrm rot="2700000">
            <a:off x="5798759" y="1569151"/>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50863" y="1124836"/>
            <a:ext cx="11090275" cy="528257"/>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pitchFamily="34" charset="0"/>
                <a:ea typeface="+mn-ea"/>
                <a:cs typeface="Calibri Light" panose="020F0302020204030204" pitchFamily="34" charset="0"/>
              </a:rPr>
              <a:t>Affordable Housing Fund</a:t>
            </a:r>
            <a:endParaRPr lang="en-US" sz="7200" dirty="0">
              <a:solidFill>
                <a:srgbClr val="00093A"/>
              </a:solidFill>
              <a:latin typeface="Calibri Light" panose="020F0302020204030204" pitchFamily="34" charset="0"/>
              <a:cs typeface="Calibri Light" panose="020F0302020204030204" pitchFamily="34" charset="0"/>
            </a:endParaRPr>
          </a:p>
        </p:txBody>
      </p:sp>
      <p:sp>
        <p:nvSpPr>
          <p:cNvPr id="8" name="Slide Number Placeholder 5">
            <a:extLst>
              <a:ext uri="{FF2B5EF4-FFF2-40B4-BE49-F238E27FC236}">
                <a16:creationId xmlns:a16="http://schemas.microsoft.com/office/drawing/2014/main" id="{4514B213-8D5B-A64C-8A84-8D95EED8A500}"/>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E4F7E7-D9B8-4E79-84B0-B1C726B6868C}" type="slidenum">
              <a:rPr kumimoji="1" lang="en-CA" sz="1000" b="0" i="0" u="none" strike="noStrike" kern="0" cap="none" spc="50" normalizeH="0" baseline="0" noProof="0" smtClean="0">
                <a:ln>
                  <a:noFill/>
                </a:ln>
                <a:solidFill>
                  <a:srgbClr val="62656C"/>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CA" sz="1000" b="0" i="0" u="none" strike="noStrike" kern="0" cap="none" spc="50" normalizeH="0" baseline="0" noProof="0">
              <a:ln>
                <a:noFill/>
              </a:ln>
              <a:solidFill>
                <a:srgbClr val="62656C"/>
              </a:solidFill>
              <a:effectLst/>
              <a:uLnTx/>
              <a:uFillTx/>
              <a:latin typeface="Calibri" panose="020F0502020204030204" pitchFamily="34" charset="0"/>
              <a:ea typeface="+mn-ea"/>
              <a:cs typeface="Calibri" panose="020F0502020204030204" pitchFamily="34" charset="0"/>
            </a:endParaRPr>
          </a:p>
        </p:txBody>
      </p:sp>
      <p:sp>
        <p:nvSpPr>
          <p:cNvPr id="3" name="Title 1">
            <a:extLst>
              <a:ext uri="{FF2B5EF4-FFF2-40B4-BE49-F238E27FC236}">
                <a16:creationId xmlns:a16="http://schemas.microsoft.com/office/drawing/2014/main" id="{E3846B07-AF93-41B6-824C-3DF99815451E}"/>
              </a:ext>
            </a:extLst>
          </p:cNvPr>
          <p:cNvSpPr txBox="1">
            <a:spLocks/>
          </p:cNvSpPr>
          <p:nvPr/>
        </p:nvSpPr>
        <p:spPr bwMode="auto">
          <a:xfrm>
            <a:off x="404059" y="113980"/>
            <a:ext cx="11433799" cy="965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lnSpc>
                <a:spcPts val="3333"/>
              </a:lnSpc>
              <a:spcBef>
                <a:spcPct val="0"/>
              </a:spcBef>
              <a:spcAft>
                <a:spcPct val="0"/>
              </a:spcAft>
              <a:defRPr sz="3200" kern="1200">
                <a:solidFill>
                  <a:srgbClr val="FFFFFF"/>
                </a:solidFill>
                <a:latin typeface="Calibri" panose="020F0502020204030204" pitchFamily="34" charset="0"/>
                <a:ea typeface="MS PGothic" panose="020B0600070205080204" pitchFamily="34" charset="-128"/>
                <a:cs typeface="Calibri" panose="020F0502020204030204" pitchFamily="34" charset="0"/>
              </a:defRPr>
            </a:lvl1pPr>
            <a:lvl2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ts val="3333"/>
              </a:lnSpc>
              <a:spcBef>
                <a:spcPct val="0"/>
              </a:spcBef>
              <a:spcAft>
                <a:spcPct val="0"/>
              </a:spcAft>
              <a:buClrTx/>
              <a:buSzTx/>
              <a:buFontTx/>
              <a:buNone/>
              <a:tabLst/>
              <a:defRPr/>
            </a:pPr>
            <a:r>
              <a:rPr kumimoji="0" lang="fr-CA" sz="3200" b="0" i="0" u="none" strike="noStrike" kern="1200" cap="none" spc="0" normalizeH="0" baseline="0" noProof="0" dirty="0">
                <a:ln>
                  <a:noFill/>
                </a:ln>
                <a:solidFill>
                  <a:srgbClr val="44546A"/>
                </a:solidFill>
                <a:effectLst/>
                <a:uLnTx/>
                <a:uFillTx/>
                <a:latin typeface="Calibri Light" panose="020F0302020204030204"/>
                <a:ea typeface="MS PGothic"/>
                <a:cs typeface="Calibri"/>
              </a:rPr>
              <a:t>P</a:t>
            </a:r>
            <a:r>
              <a:rPr kumimoji="0" lang="en-CA" sz="3200" b="0" i="0" u="none" strike="noStrike" kern="1200" cap="none" spc="0" normalizeH="0" baseline="0" noProof="0" dirty="0" err="1">
                <a:ln>
                  <a:noFill/>
                </a:ln>
                <a:solidFill>
                  <a:srgbClr val="44546A"/>
                </a:solidFill>
                <a:effectLst/>
                <a:uLnTx/>
                <a:uFillTx/>
                <a:latin typeface="Calibri Light" panose="020F0302020204030204"/>
                <a:ea typeface="MS PGothic"/>
                <a:cs typeface="Calibri"/>
              </a:rPr>
              <a:t>rogress</a:t>
            </a:r>
            <a:r>
              <a:rPr kumimoji="0" lang="en-CA" sz="3200" b="0" i="0" u="none" strike="noStrike" kern="1200" cap="none" spc="0" normalizeH="0" baseline="0" noProof="0" dirty="0">
                <a:ln>
                  <a:noFill/>
                </a:ln>
                <a:solidFill>
                  <a:srgbClr val="44546A"/>
                </a:solidFill>
                <a:effectLst/>
                <a:uLnTx/>
                <a:uFillTx/>
                <a:latin typeface="Calibri Light" panose="020F0302020204030204"/>
                <a:ea typeface="MS PGothic"/>
                <a:cs typeface="Calibri"/>
              </a:rPr>
              <a:t> Report September 2023</a:t>
            </a:r>
            <a:endParaRPr kumimoji="0" lang="en-CA" sz="3200" b="0" i="0" u="none" strike="noStrike" kern="1200" cap="none" spc="0" normalizeH="0" baseline="0" noProof="0" dirty="0">
              <a:ln>
                <a:noFill/>
              </a:ln>
              <a:solidFill>
                <a:srgbClr val="44546A"/>
              </a:solidFill>
              <a:effectLst/>
              <a:uLnTx/>
              <a:uFillTx/>
              <a:latin typeface="Calibri Light" panose="020F0302020204030204"/>
              <a:ea typeface="MS PGothic" panose="020B0600070205080204" pitchFamily="34" charset="-128"/>
              <a:cs typeface="Calibri" panose="020F0502020204030204" pitchFamily="34" charset="0"/>
            </a:endParaRPr>
          </a:p>
        </p:txBody>
      </p:sp>
      <p:pic>
        <p:nvPicPr>
          <p:cNvPr id="12" name="Picture 11">
            <a:extLst>
              <a:ext uri="{FF2B5EF4-FFF2-40B4-BE49-F238E27FC236}">
                <a16:creationId xmlns:a16="http://schemas.microsoft.com/office/drawing/2014/main" id="{F617A3F5-2AA8-04BF-A71A-4C9A35590325}"/>
              </a:ext>
            </a:extLst>
          </p:cNvPr>
          <p:cNvPicPr>
            <a:picLocks noChangeAspect="1"/>
          </p:cNvPicPr>
          <p:nvPr/>
        </p:nvPicPr>
        <p:blipFill>
          <a:blip r:embed="rId3"/>
          <a:stretch>
            <a:fillRect/>
          </a:stretch>
        </p:blipFill>
        <p:spPr>
          <a:xfrm>
            <a:off x="885825" y="2677707"/>
            <a:ext cx="10420350" cy="2867025"/>
          </a:xfrm>
          <a:prstGeom prst="rect">
            <a:avLst/>
          </a:prstGeom>
        </p:spPr>
      </p:pic>
      <p:sp>
        <p:nvSpPr>
          <p:cNvPr id="13" name="TextBox 12">
            <a:extLst>
              <a:ext uri="{FF2B5EF4-FFF2-40B4-BE49-F238E27FC236}">
                <a16:creationId xmlns:a16="http://schemas.microsoft.com/office/drawing/2014/main" id="{389D5C60-6AF7-EA99-1F68-3655906DD22A}"/>
              </a:ext>
            </a:extLst>
          </p:cNvPr>
          <p:cNvSpPr txBox="1"/>
          <p:nvPr/>
        </p:nvSpPr>
        <p:spPr>
          <a:xfrm>
            <a:off x="1307066" y="5784336"/>
            <a:ext cx="98539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err="1">
                <a:ln>
                  <a:noFill/>
                </a:ln>
                <a:solidFill>
                  <a:srgbClr val="002060"/>
                </a:solidFill>
                <a:effectLst/>
                <a:uLnTx/>
                <a:uFillTx/>
                <a:latin typeface="Calibri" panose="020F0502020204030204"/>
                <a:ea typeface="+mn-ea"/>
                <a:cs typeface="+mn-cs"/>
              </a:rPr>
              <a:t>Fall</a:t>
            </a:r>
            <a:r>
              <a:rPr kumimoji="0" lang="fr-CA"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CA" sz="2000" b="0" i="0" u="none" strike="noStrike" kern="1200" cap="none" spc="0" normalizeH="0" baseline="0" noProof="0" dirty="0" err="1">
                <a:ln>
                  <a:noFill/>
                </a:ln>
                <a:solidFill>
                  <a:srgbClr val="002060"/>
                </a:solidFill>
                <a:effectLst/>
                <a:uLnTx/>
                <a:uFillTx/>
                <a:latin typeface="Calibri" panose="020F0502020204030204"/>
                <a:ea typeface="+mn-ea"/>
                <a:cs typeface="+mn-cs"/>
              </a:rPr>
              <a:t>Economic</a:t>
            </a:r>
            <a:r>
              <a:rPr kumimoji="0" lang="fr-CA"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CA" sz="2000" b="0" i="0" u="none" strike="noStrike" kern="1200" cap="none" spc="0" normalizeH="0" baseline="0" noProof="0" dirty="0" err="1">
                <a:ln>
                  <a:noFill/>
                </a:ln>
                <a:solidFill>
                  <a:srgbClr val="002060"/>
                </a:solidFill>
                <a:effectLst/>
                <a:uLnTx/>
                <a:uFillTx/>
                <a:latin typeface="Calibri" panose="020F0502020204030204"/>
                <a:ea typeface="+mn-ea"/>
                <a:cs typeface="+mn-cs"/>
              </a:rPr>
              <a:t>Statement</a:t>
            </a:r>
            <a:r>
              <a:rPr kumimoji="0" lang="fr-CA"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CA" sz="2000" b="0" i="0" u="none" strike="noStrike" kern="1200" cap="none" spc="0" normalizeH="0" baseline="0" noProof="0" dirty="0" err="1">
                <a:ln>
                  <a:noFill/>
                </a:ln>
                <a:solidFill>
                  <a:srgbClr val="002060"/>
                </a:solidFill>
                <a:effectLst/>
                <a:uLnTx/>
                <a:uFillTx/>
                <a:latin typeface="Calibri" panose="020F0502020204030204"/>
                <a:ea typeface="+mn-ea"/>
                <a:cs typeface="+mn-cs"/>
              </a:rPr>
              <a:t>November</a:t>
            </a:r>
            <a:r>
              <a:rPr kumimoji="0" lang="fr-CA" sz="2000" b="0" i="0" u="none" strike="noStrike" kern="1200" cap="none" spc="0" normalizeH="0" baseline="0" noProof="0" dirty="0">
                <a:ln>
                  <a:noFill/>
                </a:ln>
                <a:solidFill>
                  <a:srgbClr val="002060"/>
                </a:solidFill>
                <a:effectLst/>
                <a:uLnTx/>
                <a:uFillTx/>
                <a:latin typeface="Calibri" panose="020F0502020204030204"/>
                <a:ea typeface="+mn-ea"/>
                <a:cs typeface="+mn-cs"/>
              </a:rPr>
              <a:t> 2023: </a:t>
            </a:r>
            <a:r>
              <a:rPr kumimoji="0" lang="fr-CA" sz="2000" b="1" i="0" u="none" strike="noStrike" kern="1200" cap="none" spc="0" normalizeH="0" baseline="0" noProof="0" dirty="0" err="1">
                <a:ln>
                  <a:noFill/>
                </a:ln>
                <a:solidFill>
                  <a:srgbClr val="002060"/>
                </a:solidFill>
                <a:effectLst/>
                <a:uLnTx/>
                <a:uFillTx/>
                <a:latin typeface="Calibri" panose="020F0502020204030204"/>
                <a:ea typeface="+mn-ea"/>
                <a:cs typeface="+mn-cs"/>
              </a:rPr>
              <a:t>Additional</a:t>
            </a:r>
            <a:r>
              <a:rPr kumimoji="0" lang="fr-CA" sz="2000" b="1" i="0" u="none" strike="noStrike" kern="1200" cap="none" spc="0" normalizeH="0" baseline="0" noProof="0" dirty="0">
                <a:ln>
                  <a:noFill/>
                </a:ln>
                <a:solidFill>
                  <a:srgbClr val="002060"/>
                </a:solidFill>
                <a:effectLst/>
                <a:uLnTx/>
                <a:uFillTx/>
                <a:latin typeface="Calibri" panose="020F0502020204030204"/>
                <a:ea typeface="+mn-ea"/>
                <a:cs typeface="+mn-cs"/>
              </a:rPr>
              <a:t> $1 Billion </a:t>
            </a:r>
            <a:r>
              <a:rPr kumimoji="0" lang="fr-CA" sz="2000" b="0" i="0" u="none" strike="noStrike" kern="1200" cap="none" spc="0" normalizeH="0" baseline="0" noProof="0" dirty="0" err="1">
                <a:ln>
                  <a:noFill/>
                </a:ln>
                <a:solidFill>
                  <a:srgbClr val="002060"/>
                </a:solidFill>
                <a:effectLst/>
                <a:uLnTx/>
                <a:uFillTx/>
                <a:latin typeface="Calibri" panose="020F0502020204030204"/>
                <a:ea typeface="+mn-ea"/>
                <a:cs typeface="+mn-cs"/>
              </a:rPr>
              <a:t>allocated</a:t>
            </a:r>
            <a:r>
              <a:rPr kumimoji="0" lang="fr-CA" sz="2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CA" sz="2000" b="0" i="0" u="none" strike="noStrike" kern="1200" cap="none" spc="0" normalizeH="0" baseline="0" noProof="0" dirty="0" err="1">
                <a:ln>
                  <a:noFill/>
                </a:ln>
                <a:solidFill>
                  <a:srgbClr val="002060"/>
                </a:solidFill>
                <a:effectLst/>
                <a:uLnTx/>
                <a:uFillTx/>
                <a:latin typeface="Calibri" panose="020F0502020204030204"/>
                <a:ea typeface="+mn-ea"/>
                <a:cs typeface="+mn-cs"/>
              </a:rPr>
              <a:t>starting</a:t>
            </a:r>
            <a:r>
              <a:rPr kumimoji="0" lang="fr-CA" sz="2000" b="0" i="0" u="none" strike="noStrike" kern="1200" cap="none" spc="0" normalizeH="0" baseline="0" noProof="0" dirty="0">
                <a:ln>
                  <a:noFill/>
                </a:ln>
                <a:solidFill>
                  <a:srgbClr val="002060"/>
                </a:solidFill>
                <a:effectLst/>
                <a:uLnTx/>
                <a:uFillTx/>
                <a:latin typeface="Calibri" panose="020F0502020204030204"/>
                <a:ea typeface="+mn-ea"/>
                <a:cs typeface="+mn-cs"/>
              </a:rPr>
              <a:t> in 2025-26</a:t>
            </a:r>
            <a:endParaRPr kumimoji="0" lang="en-CA"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41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C657ABDD-51C1-3446-B4B3-F199489B64CD}"/>
              </a:ext>
            </a:extLst>
          </p:cNvPr>
          <p:cNvSpPr/>
          <p:nvPr/>
        </p:nvSpPr>
        <p:spPr>
          <a:xfrm>
            <a:off x="-6760" y="-982"/>
            <a:ext cx="4959484" cy="6858981"/>
          </a:xfrm>
          <a:custGeom>
            <a:avLst/>
            <a:gdLst>
              <a:gd name="connsiteX0" fmla="*/ 0 w 4959484"/>
              <a:gd name="connsiteY0" fmla="*/ 0 h 6840298"/>
              <a:gd name="connsiteX1" fmla="*/ 4552335 w 4959484"/>
              <a:gd name="connsiteY1" fmla="*/ 0 h 6840298"/>
              <a:gd name="connsiteX2" fmla="*/ 4552335 w 4959484"/>
              <a:gd name="connsiteY2" fmla="*/ 3433362 h 6840298"/>
              <a:gd name="connsiteX3" fmla="*/ 4959484 w 4959484"/>
              <a:gd name="connsiteY3" fmla="*/ 3840511 h 6840298"/>
              <a:gd name="connsiteX4" fmla="*/ 4552335 w 4959484"/>
              <a:gd name="connsiteY4" fmla="*/ 4247659 h 6840298"/>
              <a:gd name="connsiteX5" fmla="*/ 4552335 w 4959484"/>
              <a:gd name="connsiteY5" fmla="*/ 6840298 h 6840298"/>
              <a:gd name="connsiteX6" fmla="*/ 0 w 4959484"/>
              <a:gd name="connsiteY6" fmla="*/ 6840298 h 68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484" h="6840298">
                <a:moveTo>
                  <a:pt x="0" y="0"/>
                </a:moveTo>
                <a:lnTo>
                  <a:pt x="4552335" y="0"/>
                </a:lnTo>
                <a:lnTo>
                  <a:pt x="4552335" y="3433362"/>
                </a:lnTo>
                <a:lnTo>
                  <a:pt x="4959484" y="3840511"/>
                </a:lnTo>
                <a:lnTo>
                  <a:pt x="4552335" y="4247659"/>
                </a:lnTo>
                <a:lnTo>
                  <a:pt x="4552335" y="6840298"/>
                </a:lnTo>
                <a:lnTo>
                  <a:pt x="0" y="6840298"/>
                </a:lnTo>
                <a:close/>
              </a:path>
            </a:pathLst>
          </a:custGeom>
          <a:gradFill>
            <a:gsLst>
              <a:gs pos="100000">
                <a:schemeClr val="tx2">
                  <a:lumMod val="40000"/>
                  <a:lumOff val="60000"/>
                  <a:alpha val="50000"/>
                </a:schemeClr>
              </a:gs>
              <a:gs pos="0">
                <a:schemeClr val="tx2">
                  <a:lumMod val="20000"/>
                  <a:lumOff val="80000"/>
                  <a:alpha val="49709"/>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42" name="Freeform 41">
            <a:extLst>
              <a:ext uri="{FF2B5EF4-FFF2-40B4-BE49-F238E27FC236}">
                <a16:creationId xmlns:a16="http://schemas.microsoft.com/office/drawing/2014/main" id="{1D286980-6DC3-B54A-A208-DE1021A4CABB}"/>
              </a:ext>
            </a:extLst>
          </p:cNvPr>
          <p:cNvSpPr/>
          <p:nvPr/>
        </p:nvSpPr>
        <p:spPr>
          <a:xfrm rot="2700000">
            <a:off x="5956540" y="-605655"/>
            <a:ext cx="8068326" cy="8068325"/>
          </a:xfrm>
          <a:custGeom>
            <a:avLst/>
            <a:gdLst>
              <a:gd name="connsiteX0" fmla="*/ 0 w 8068326"/>
              <a:gd name="connsiteY0" fmla="*/ 3218987 h 8068325"/>
              <a:gd name="connsiteX1" fmla="*/ 3218987 w 8068326"/>
              <a:gd name="connsiteY1" fmla="*/ 0 h 8068325"/>
              <a:gd name="connsiteX2" fmla="*/ 8068326 w 8068326"/>
              <a:gd name="connsiteY2" fmla="*/ 4849338 h 8068325"/>
              <a:gd name="connsiteX3" fmla="*/ 4849339 w 8068326"/>
              <a:gd name="connsiteY3" fmla="*/ 8068325 h 8068325"/>
              <a:gd name="connsiteX4" fmla="*/ 3014592 w 8068326"/>
              <a:gd name="connsiteY4" fmla="*/ 6233579 h 8068325"/>
              <a:gd name="connsiteX5" fmla="*/ 2429229 w 8068326"/>
              <a:gd name="connsiteY5" fmla="*/ 6233579 h 8068325"/>
              <a:gd name="connsiteX6" fmla="*/ 2429229 w 8068326"/>
              <a:gd name="connsiteY6" fmla="*/ 5648216 h 80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8326" h="8068325">
                <a:moveTo>
                  <a:pt x="0" y="3218987"/>
                </a:moveTo>
                <a:lnTo>
                  <a:pt x="3218987" y="0"/>
                </a:lnTo>
                <a:lnTo>
                  <a:pt x="8068326" y="4849338"/>
                </a:lnTo>
                <a:lnTo>
                  <a:pt x="4849339" y="8068325"/>
                </a:lnTo>
                <a:lnTo>
                  <a:pt x="3014592" y="6233579"/>
                </a:lnTo>
                <a:lnTo>
                  <a:pt x="2429229" y="6233579"/>
                </a:lnTo>
                <a:lnTo>
                  <a:pt x="2429229" y="5648216"/>
                </a:lnTo>
                <a:close/>
              </a:path>
            </a:pathLst>
          </a:custGeom>
          <a:gradFill>
            <a:gsLst>
              <a:gs pos="0">
                <a:schemeClr val="tx2">
                  <a:lumMod val="40000"/>
                  <a:lumOff val="60000"/>
                  <a:alpha val="49761"/>
                </a:schemeClr>
              </a:gs>
              <a:gs pos="100000">
                <a:schemeClr val="tx2">
                  <a:lumMod val="20000"/>
                  <a:lumOff val="80000"/>
                  <a:alpha val="49628"/>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40" name="Rectangle 39">
            <a:extLst>
              <a:ext uri="{FF2B5EF4-FFF2-40B4-BE49-F238E27FC236}">
                <a16:creationId xmlns:a16="http://schemas.microsoft.com/office/drawing/2014/main" id="{75D9169B-CFCE-0F42-89A2-EB58AAFBF88B}"/>
              </a:ext>
            </a:extLst>
          </p:cNvPr>
          <p:cNvSpPr/>
          <p:nvPr/>
        </p:nvSpPr>
        <p:spPr>
          <a:xfrm>
            <a:off x="492613" y="1137250"/>
            <a:ext cx="3180743" cy="1116524"/>
          </a:xfrm>
          <a:prstGeom prst="rect">
            <a:avLst/>
          </a:prstGeom>
        </p:spPr>
        <p:txBody>
          <a:bodyPr wrap="none">
            <a:spAutoFit/>
          </a:bodyPr>
          <a:lstStyle/>
          <a:p>
            <a:pPr marL="0" marR="0" lvl="0" indent="0" defTabSz="914400" rtl="0" eaLnBrk="1" fontAlgn="auto" latinLnBrk="0" hangingPunct="1">
              <a:lnSpc>
                <a:spcPts val="3860"/>
              </a:lnSpc>
              <a:spcBef>
                <a:spcPts val="0"/>
              </a:spcBef>
              <a:spcAft>
                <a:spcPts val="0"/>
              </a:spcAft>
              <a:buClrTx/>
              <a:buSzTx/>
              <a:buFontTx/>
              <a:buNone/>
              <a:tabLst/>
              <a:defRPr/>
            </a:pPr>
            <a:r>
              <a:rPr kumimoji="0" lang="en-CA" sz="4400" b="1" i="0" u="none" strike="noStrike" kern="1200" cap="none" spc="0" normalizeH="0" baseline="0" noProof="0" dirty="0">
                <a:ln>
                  <a:noFill/>
                </a:ln>
                <a:solidFill>
                  <a:srgbClr val="00093A"/>
                </a:solidFill>
                <a:effectLst/>
                <a:uLnTx/>
                <a:uFillTx/>
                <a:latin typeface="Calibri"/>
                <a:ea typeface="+mn-ea"/>
                <a:cs typeface="+mn-cs"/>
              </a:rPr>
              <a:t>New </a:t>
            </a:r>
            <a:br>
              <a:rPr kumimoji="0" lang="en-CA" sz="4400" b="1" i="0" u="none" strike="noStrike" kern="1200" cap="none" spc="0" normalizeH="0" baseline="0" noProof="0" dirty="0">
                <a:ln>
                  <a:noFill/>
                </a:ln>
                <a:solidFill>
                  <a:srgbClr val="00093A"/>
                </a:solidFill>
                <a:effectLst/>
                <a:uLnTx/>
                <a:uFillTx/>
                <a:latin typeface="Calibri"/>
                <a:ea typeface="+mn-ea"/>
                <a:cs typeface="+mn-cs"/>
              </a:rPr>
            </a:br>
            <a:r>
              <a:rPr kumimoji="0" lang="en-CA" sz="4400" b="1" i="0" u="none" strike="noStrike" kern="1200" cap="none" spc="0" normalizeH="0" baseline="0" noProof="0" dirty="0">
                <a:ln>
                  <a:noFill/>
                </a:ln>
                <a:solidFill>
                  <a:srgbClr val="00093A"/>
                </a:solidFill>
                <a:effectLst/>
                <a:uLnTx/>
                <a:uFillTx/>
                <a:latin typeface="Calibri"/>
                <a:ea typeface="+mn-ea"/>
                <a:cs typeface="+mn-cs"/>
              </a:rPr>
              <a:t>Construction</a:t>
            </a:r>
          </a:p>
        </p:txBody>
      </p:sp>
      <p:sp>
        <p:nvSpPr>
          <p:cNvPr id="43" name="Rectangle 42">
            <a:extLst>
              <a:ext uri="{FF2B5EF4-FFF2-40B4-BE49-F238E27FC236}">
                <a16:creationId xmlns:a16="http://schemas.microsoft.com/office/drawing/2014/main" id="{B9381358-E24B-9144-A8C3-AB70A3452537}"/>
              </a:ext>
            </a:extLst>
          </p:cNvPr>
          <p:cNvSpPr/>
          <p:nvPr/>
        </p:nvSpPr>
        <p:spPr>
          <a:xfrm>
            <a:off x="8226329" y="1653589"/>
            <a:ext cx="3355277" cy="481735"/>
          </a:xfrm>
          <a:prstGeom prst="rect">
            <a:avLst/>
          </a:prstGeom>
        </p:spPr>
        <p:txBody>
          <a:bodyPr wrap="none">
            <a:spAutoFit/>
          </a:bodyPr>
          <a:lstStyle/>
          <a:p>
            <a:pPr marL="0" marR="0" lvl="0" indent="0" defTabSz="914400" rtl="0" eaLnBrk="1" fontAlgn="auto" latinLnBrk="0" hangingPunct="1">
              <a:lnSpc>
                <a:spcPts val="2460"/>
              </a:lnSpc>
              <a:spcBef>
                <a:spcPts val="0"/>
              </a:spcBef>
              <a:spcAft>
                <a:spcPts val="0"/>
              </a:spcAft>
              <a:buClrTx/>
              <a:buSzTx/>
              <a:buFontTx/>
              <a:buNone/>
              <a:tabLst/>
              <a:defRPr/>
            </a:pPr>
            <a:r>
              <a:rPr kumimoji="0" lang="en-CA" sz="4400" b="1" i="0" u="none" strike="noStrike" kern="1200" cap="none" spc="0" normalizeH="0" baseline="0" noProof="0" dirty="0">
                <a:ln>
                  <a:noFill/>
                </a:ln>
                <a:solidFill>
                  <a:srgbClr val="00093A"/>
                </a:solidFill>
                <a:effectLst/>
                <a:uLnTx/>
                <a:uFillTx/>
                <a:latin typeface="Calibri"/>
                <a:ea typeface="+mn-ea"/>
                <a:cs typeface="+mn-cs"/>
              </a:rPr>
              <a:t>Revitalization</a:t>
            </a:r>
          </a:p>
        </p:txBody>
      </p:sp>
      <p:sp>
        <p:nvSpPr>
          <p:cNvPr id="48" name="Slide Number Placeholder 5">
            <a:extLst>
              <a:ext uri="{FF2B5EF4-FFF2-40B4-BE49-F238E27FC236}">
                <a16:creationId xmlns:a16="http://schemas.microsoft.com/office/drawing/2014/main" id="{4A9DCF6C-469D-7F45-B95B-7158D82399B4}"/>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18</a:t>
            </a:fld>
            <a:endParaRPr lang="en-CA"/>
          </a:p>
        </p:txBody>
      </p:sp>
      <p:pic>
        <p:nvPicPr>
          <p:cNvPr id="7" name="Picture 6">
            <a:extLst>
              <a:ext uri="{FF2B5EF4-FFF2-40B4-BE49-F238E27FC236}">
                <a16:creationId xmlns:a16="http://schemas.microsoft.com/office/drawing/2014/main" id="{A7873929-DE1F-4873-0340-3C4BAF08CA66}"/>
              </a:ext>
            </a:extLst>
          </p:cNvPr>
          <p:cNvPicPr>
            <a:picLocks noChangeAspect="1"/>
          </p:cNvPicPr>
          <p:nvPr/>
        </p:nvPicPr>
        <p:blipFill>
          <a:blip r:embed="rId3"/>
          <a:stretch>
            <a:fillRect/>
          </a:stretch>
        </p:blipFill>
        <p:spPr>
          <a:xfrm>
            <a:off x="5365905" y="2591039"/>
            <a:ext cx="1450413" cy="2030579"/>
          </a:xfrm>
          <a:prstGeom prst="rect">
            <a:avLst/>
          </a:prstGeom>
        </p:spPr>
      </p:pic>
      <p:sp>
        <p:nvSpPr>
          <p:cNvPr id="16" name="TextBox 15">
            <a:extLst>
              <a:ext uri="{FF2B5EF4-FFF2-40B4-BE49-F238E27FC236}">
                <a16:creationId xmlns:a16="http://schemas.microsoft.com/office/drawing/2014/main" id="{975C22AD-59A2-A7A6-F166-2D7EF6D21F38}"/>
              </a:ext>
            </a:extLst>
          </p:cNvPr>
          <p:cNvSpPr txBox="1"/>
          <p:nvPr/>
        </p:nvSpPr>
        <p:spPr>
          <a:xfrm>
            <a:off x="8343927" y="2360693"/>
            <a:ext cx="3355277" cy="3010055"/>
          </a:xfrm>
          <a:prstGeom prst="rect">
            <a:avLst/>
          </a:prstGeom>
          <a:noFill/>
        </p:spPr>
        <p:txBody>
          <a:bodyPr wrap="square" rtlCol="0">
            <a:spAutoFit/>
          </a:bodyPr>
          <a:lstStyle/>
          <a:p>
            <a:pPr marL="285750" lvl="0" indent="-285750">
              <a:lnSpc>
                <a:spcPct val="90000"/>
              </a:lnSpc>
              <a:spcAft>
                <a:spcPts val="600"/>
              </a:spcAft>
              <a:buFont typeface="Arial" panose="020B0604020202020204" pitchFamily="34" charset="0"/>
              <a:buChar char="•"/>
              <a:defRPr/>
            </a:pPr>
            <a:r>
              <a:rPr lang="en-CA" sz="2200" dirty="0">
                <a:solidFill>
                  <a:schemeClr val="tx2"/>
                </a:solidFill>
                <a:cs typeface="Calibri"/>
              </a:rPr>
              <a:t>Preservation and revitalization of the existing community and affordable housing</a:t>
            </a:r>
          </a:p>
          <a:p>
            <a:pPr marL="285750" lvl="0" indent="-285750">
              <a:lnSpc>
                <a:spcPct val="90000"/>
              </a:lnSpc>
              <a:spcAft>
                <a:spcPts val="600"/>
              </a:spcAft>
              <a:buFont typeface="Arial" panose="020B0604020202020204" pitchFamily="34" charset="0"/>
              <a:buChar char="•"/>
              <a:defRPr/>
            </a:pPr>
            <a:r>
              <a:rPr lang="en-CA" sz="2200" dirty="0">
                <a:solidFill>
                  <a:schemeClr val="tx2"/>
                </a:solidFill>
                <a:cs typeface="Calibri"/>
              </a:rPr>
              <a:t>Minimum investment of $250,000 (repayable loan and forgivable loan)</a:t>
            </a:r>
          </a:p>
          <a:p>
            <a:pPr marL="285750" lvl="0" indent="-285750">
              <a:lnSpc>
                <a:spcPct val="90000"/>
              </a:lnSpc>
              <a:spcAft>
                <a:spcPts val="600"/>
              </a:spcAft>
              <a:buFont typeface="Arial" panose="020B0604020202020204" pitchFamily="34" charset="0"/>
              <a:buChar char="•"/>
              <a:defRPr/>
            </a:pPr>
            <a:endParaRPr lang="en-CA" sz="2000" dirty="0">
              <a:solidFill>
                <a:schemeClr val="tx2"/>
              </a:solidFill>
              <a:cs typeface="Calibri"/>
            </a:endParaRPr>
          </a:p>
          <a:p>
            <a:pPr marL="285750" indent="-285750">
              <a:lnSpc>
                <a:spcPct val="90000"/>
              </a:lnSpc>
              <a:spcAft>
                <a:spcPts val="600"/>
              </a:spcAft>
              <a:buFont typeface="Arial" panose="020B0604020202020204" pitchFamily="34" charset="0"/>
              <a:buChar char="•"/>
              <a:defRPr/>
            </a:pPr>
            <a:endParaRPr lang="en-CA" sz="2000" dirty="0">
              <a:solidFill>
                <a:schemeClr val="tx2"/>
              </a:solidFill>
              <a:cs typeface="Calibri"/>
            </a:endParaRPr>
          </a:p>
        </p:txBody>
      </p:sp>
      <p:sp>
        <p:nvSpPr>
          <p:cNvPr id="17" name="TextBox 16">
            <a:extLst>
              <a:ext uri="{FF2B5EF4-FFF2-40B4-BE49-F238E27FC236}">
                <a16:creationId xmlns:a16="http://schemas.microsoft.com/office/drawing/2014/main" id="{C98602FD-FA91-3F74-C173-AA50FCB0D864}"/>
              </a:ext>
            </a:extLst>
          </p:cNvPr>
          <p:cNvSpPr txBox="1"/>
          <p:nvPr/>
        </p:nvSpPr>
        <p:spPr>
          <a:xfrm>
            <a:off x="492613" y="2360693"/>
            <a:ext cx="3510976" cy="4278094"/>
          </a:xfrm>
          <a:prstGeom prst="rect">
            <a:avLst/>
          </a:prstGeom>
          <a:noFill/>
        </p:spPr>
        <p:txBody>
          <a:bodyPr wrap="square" rtlCol="0">
            <a:spAutoFit/>
          </a:bodyPr>
          <a:lstStyle/>
          <a:p>
            <a:pPr marL="285750" lvl="0" indent="-285750">
              <a:lnSpc>
                <a:spcPct val="90000"/>
              </a:lnSpc>
              <a:spcAft>
                <a:spcPts val="600"/>
              </a:spcAft>
              <a:buFont typeface="Arial" panose="020B0604020202020204" pitchFamily="34" charset="0"/>
              <a:buChar char="•"/>
              <a:defRPr/>
            </a:pPr>
            <a:r>
              <a:rPr lang="en-CA" sz="2200" dirty="0">
                <a:solidFill>
                  <a:schemeClr val="tx2"/>
                </a:solidFill>
                <a:cs typeface="Calibri"/>
              </a:rPr>
              <a:t>Develop new, high-performing affordable housing, near necessary supports and amenities, public transit, jobs, daycares, schools, healthcare</a:t>
            </a:r>
          </a:p>
          <a:p>
            <a:pPr marL="285750" lvl="0" indent="-285750">
              <a:lnSpc>
                <a:spcPct val="90000"/>
              </a:lnSpc>
              <a:spcAft>
                <a:spcPts val="600"/>
              </a:spcAft>
              <a:buFont typeface="Arial" panose="020B0604020202020204" pitchFamily="34" charset="0"/>
              <a:buChar char="•"/>
              <a:defRPr/>
            </a:pPr>
            <a:r>
              <a:rPr lang="en-CA" sz="2200" dirty="0">
                <a:solidFill>
                  <a:schemeClr val="tx2"/>
                </a:solidFill>
                <a:cs typeface="Calibri"/>
              </a:rPr>
              <a:t>Minimum investment of $1,000,000 (repayable loan and forgivable loan)</a:t>
            </a:r>
            <a:endParaRPr lang="en-CA" sz="2200" b="1" dirty="0">
              <a:solidFill>
                <a:schemeClr val="tx2"/>
              </a:solidFill>
              <a:cs typeface="Calibri"/>
            </a:endParaRPr>
          </a:p>
          <a:p>
            <a:pPr marL="285750" lvl="0" indent="-285750">
              <a:lnSpc>
                <a:spcPct val="90000"/>
              </a:lnSpc>
              <a:spcAft>
                <a:spcPts val="600"/>
              </a:spcAft>
              <a:buFont typeface="Arial" panose="020B0604020202020204" pitchFamily="34" charset="0"/>
              <a:buChar char="•"/>
              <a:defRPr/>
            </a:pPr>
            <a:endParaRPr lang="en-CA" sz="2000" dirty="0">
              <a:solidFill>
                <a:schemeClr val="tx2"/>
              </a:solidFill>
              <a:cs typeface="Calibri"/>
            </a:endParaRPr>
          </a:p>
          <a:p>
            <a:pPr marL="285750" lvl="0" indent="-285750">
              <a:lnSpc>
                <a:spcPct val="90000"/>
              </a:lnSpc>
              <a:spcAft>
                <a:spcPts val="600"/>
              </a:spcAft>
              <a:buFont typeface="Arial" panose="020B0604020202020204" pitchFamily="34" charset="0"/>
              <a:buChar char="•"/>
              <a:defRPr/>
            </a:pPr>
            <a:endParaRPr lang="en-CA" sz="2000" dirty="0">
              <a:solidFill>
                <a:schemeClr val="tx2"/>
              </a:solidFill>
              <a:cs typeface="Calibri"/>
            </a:endParaRPr>
          </a:p>
          <a:p>
            <a:pPr marL="285750" indent="-285750">
              <a:lnSpc>
                <a:spcPct val="90000"/>
              </a:lnSpc>
              <a:spcAft>
                <a:spcPts val="600"/>
              </a:spcAft>
              <a:buFont typeface="Arial" panose="020B0604020202020204" pitchFamily="34" charset="0"/>
              <a:buChar char="•"/>
              <a:defRPr/>
            </a:pPr>
            <a:endParaRPr lang="en-CA" sz="2000" dirty="0">
              <a:solidFill>
                <a:schemeClr val="tx2"/>
              </a:solidFill>
              <a:cs typeface="Calibri"/>
            </a:endParaRPr>
          </a:p>
        </p:txBody>
      </p:sp>
      <p:sp>
        <p:nvSpPr>
          <p:cNvPr id="23" name="Title 1">
            <a:extLst>
              <a:ext uri="{FF2B5EF4-FFF2-40B4-BE49-F238E27FC236}">
                <a16:creationId xmlns:a16="http://schemas.microsoft.com/office/drawing/2014/main" id="{456A258E-5CAC-2783-B4F5-F0E2ED1129A1}"/>
              </a:ext>
            </a:extLst>
          </p:cNvPr>
          <p:cNvSpPr>
            <a:spLocks noGrp="1"/>
          </p:cNvSpPr>
          <p:nvPr>
            <p:ph type="title"/>
          </p:nvPr>
        </p:nvSpPr>
        <p:spPr>
          <a:xfrm>
            <a:off x="472206" y="424390"/>
            <a:ext cx="10708217" cy="919162"/>
          </a:xfrm>
        </p:spPr>
        <p:txBody>
          <a:bodyPr>
            <a:noAutofit/>
          </a:bodyPr>
          <a:lstStyle/>
          <a:p>
            <a:pPr>
              <a:lnSpc>
                <a:spcPct val="100000"/>
              </a:lnSpc>
            </a:pPr>
            <a:r>
              <a:rPr lang="en-US" sz="3200" dirty="0">
                <a:solidFill>
                  <a:schemeClr val="tx2"/>
                </a:solidFill>
              </a:rPr>
              <a:t>O</a:t>
            </a:r>
            <a:r>
              <a:rPr lang="en-CA" sz="3200" dirty="0" err="1">
                <a:solidFill>
                  <a:schemeClr val="tx2"/>
                </a:solidFill>
              </a:rPr>
              <a:t>verview</a:t>
            </a:r>
            <a:endParaRPr lang="en-CA" sz="3200" dirty="0">
              <a:solidFill>
                <a:schemeClr val="tx2"/>
              </a:solidFill>
            </a:endParaRPr>
          </a:p>
        </p:txBody>
      </p:sp>
    </p:spTree>
    <p:extLst>
      <p:ext uri="{BB962C8B-B14F-4D97-AF65-F5344CB8AC3E}">
        <p14:creationId xmlns:p14="http://schemas.microsoft.com/office/powerpoint/2010/main" val="264473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1D286980-6DC3-B54A-A208-DE1021A4CABB}"/>
              </a:ext>
            </a:extLst>
          </p:cNvPr>
          <p:cNvSpPr/>
          <p:nvPr/>
        </p:nvSpPr>
        <p:spPr>
          <a:xfrm rot="2700000">
            <a:off x="5886716" y="-605163"/>
            <a:ext cx="8068326" cy="8068325"/>
          </a:xfrm>
          <a:custGeom>
            <a:avLst/>
            <a:gdLst>
              <a:gd name="connsiteX0" fmla="*/ 0 w 8068326"/>
              <a:gd name="connsiteY0" fmla="*/ 3218987 h 8068325"/>
              <a:gd name="connsiteX1" fmla="*/ 3218987 w 8068326"/>
              <a:gd name="connsiteY1" fmla="*/ 0 h 8068325"/>
              <a:gd name="connsiteX2" fmla="*/ 8068326 w 8068326"/>
              <a:gd name="connsiteY2" fmla="*/ 4849338 h 8068325"/>
              <a:gd name="connsiteX3" fmla="*/ 4849339 w 8068326"/>
              <a:gd name="connsiteY3" fmla="*/ 8068325 h 8068325"/>
              <a:gd name="connsiteX4" fmla="*/ 3014592 w 8068326"/>
              <a:gd name="connsiteY4" fmla="*/ 6233579 h 8068325"/>
              <a:gd name="connsiteX5" fmla="*/ 2429229 w 8068326"/>
              <a:gd name="connsiteY5" fmla="*/ 6233579 h 8068325"/>
              <a:gd name="connsiteX6" fmla="*/ 2429229 w 8068326"/>
              <a:gd name="connsiteY6" fmla="*/ 5648216 h 80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8326" h="8068325">
                <a:moveTo>
                  <a:pt x="0" y="3218987"/>
                </a:moveTo>
                <a:lnTo>
                  <a:pt x="3218987" y="0"/>
                </a:lnTo>
                <a:lnTo>
                  <a:pt x="8068326" y="4849338"/>
                </a:lnTo>
                <a:lnTo>
                  <a:pt x="4849339" y="8068325"/>
                </a:lnTo>
                <a:lnTo>
                  <a:pt x="3014592" y="6233579"/>
                </a:lnTo>
                <a:lnTo>
                  <a:pt x="2429229" y="6233579"/>
                </a:lnTo>
                <a:lnTo>
                  <a:pt x="2429229" y="5648216"/>
                </a:lnTo>
                <a:close/>
              </a:path>
            </a:pathLst>
          </a:custGeom>
          <a:gradFill>
            <a:gsLst>
              <a:gs pos="0">
                <a:schemeClr val="tx2">
                  <a:lumMod val="40000"/>
                  <a:lumOff val="60000"/>
                  <a:alpha val="49761"/>
                </a:schemeClr>
              </a:gs>
              <a:gs pos="100000">
                <a:schemeClr val="tx2">
                  <a:lumMod val="20000"/>
                  <a:lumOff val="80000"/>
                  <a:alpha val="49628"/>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C657ABDD-51C1-3446-B4B3-F199489B64CD}"/>
              </a:ext>
            </a:extLst>
          </p:cNvPr>
          <p:cNvSpPr/>
          <p:nvPr/>
        </p:nvSpPr>
        <p:spPr>
          <a:xfrm>
            <a:off x="-1" y="0"/>
            <a:ext cx="4959484" cy="6858981"/>
          </a:xfrm>
          <a:custGeom>
            <a:avLst/>
            <a:gdLst>
              <a:gd name="connsiteX0" fmla="*/ 0 w 4959484"/>
              <a:gd name="connsiteY0" fmla="*/ 0 h 6840298"/>
              <a:gd name="connsiteX1" fmla="*/ 4552335 w 4959484"/>
              <a:gd name="connsiteY1" fmla="*/ 0 h 6840298"/>
              <a:gd name="connsiteX2" fmla="*/ 4552335 w 4959484"/>
              <a:gd name="connsiteY2" fmla="*/ 3433362 h 6840298"/>
              <a:gd name="connsiteX3" fmla="*/ 4959484 w 4959484"/>
              <a:gd name="connsiteY3" fmla="*/ 3840511 h 6840298"/>
              <a:gd name="connsiteX4" fmla="*/ 4552335 w 4959484"/>
              <a:gd name="connsiteY4" fmla="*/ 4247659 h 6840298"/>
              <a:gd name="connsiteX5" fmla="*/ 4552335 w 4959484"/>
              <a:gd name="connsiteY5" fmla="*/ 6840298 h 6840298"/>
              <a:gd name="connsiteX6" fmla="*/ 0 w 4959484"/>
              <a:gd name="connsiteY6" fmla="*/ 6840298 h 68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484" h="6840298">
                <a:moveTo>
                  <a:pt x="0" y="0"/>
                </a:moveTo>
                <a:lnTo>
                  <a:pt x="4552335" y="0"/>
                </a:lnTo>
                <a:lnTo>
                  <a:pt x="4552335" y="3433362"/>
                </a:lnTo>
                <a:lnTo>
                  <a:pt x="4959484" y="3840511"/>
                </a:lnTo>
                <a:lnTo>
                  <a:pt x="4552335" y="4247659"/>
                </a:lnTo>
                <a:lnTo>
                  <a:pt x="4552335" y="6840298"/>
                </a:lnTo>
                <a:lnTo>
                  <a:pt x="0" y="6840298"/>
                </a:lnTo>
                <a:close/>
              </a:path>
            </a:pathLst>
          </a:custGeom>
          <a:gradFill>
            <a:gsLst>
              <a:gs pos="100000">
                <a:schemeClr val="tx2">
                  <a:lumMod val="40000"/>
                  <a:lumOff val="60000"/>
                  <a:alpha val="50000"/>
                </a:schemeClr>
              </a:gs>
              <a:gs pos="0">
                <a:schemeClr val="tx2">
                  <a:lumMod val="20000"/>
                  <a:lumOff val="80000"/>
                  <a:alpha val="49709"/>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72206" y="424390"/>
            <a:ext cx="10708217" cy="919162"/>
          </a:xfrm>
        </p:spPr>
        <p:txBody>
          <a:bodyPr>
            <a:noAutofit/>
          </a:bodyPr>
          <a:lstStyle/>
          <a:p>
            <a:pPr>
              <a:lnSpc>
                <a:spcPct val="100000"/>
              </a:lnSpc>
            </a:pPr>
            <a:r>
              <a:rPr lang="en-CA" sz="3200">
                <a:solidFill>
                  <a:schemeClr val="tx2"/>
                </a:solidFill>
              </a:rPr>
              <a:t>Eligibility</a:t>
            </a:r>
          </a:p>
        </p:txBody>
      </p:sp>
      <p:sp>
        <p:nvSpPr>
          <p:cNvPr id="37" name="TextBox 36">
            <a:extLst>
              <a:ext uri="{FF2B5EF4-FFF2-40B4-BE49-F238E27FC236}">
                <a16:creationId xmlns:a16="http://schemas.microsoft.com/office/drawing/2014/main" id="{5E97663F-B9E0-7542-A7A0-4340745C8BBE}"/>
              </a:ext>
            </a:extLst>
          </p:cNvPr>
          <p:cNvSpPr txBox="1"/>
          <p:nvPr/>
        </p:nvSpPr>
        <p:spPr>
          <a:xfrm>
            <a:off x="567517" y="2278626"/>
            <a:ext cx="3293550" cy="2816156"/>
          </a:xfrm>
          <a:prstGeom prst="rect">
            <a:avLst/>
          </a:prstGeom>
          <a:noFill/>
        </p:spPr>
        <p:txBody>
          <a:bodyPr wrap="square" rtlCol="0">
            <a:spAutoFit/>
          </a:bodyPr>
          <a:lstStyle/>
          <a:p>
            <a:pPr marL="285750" lvl="0" indent="-285750">
              <a:lnSpc>
                <a:spcPct val="90000"/>
              </a:lnSpc>
              <a:spcAft>
                <a:spcPts val="600"/>
              </a:spcAft>
              <a:buFont typeface="Arial" panose="020B0604020202020204" pitchFamily="34" charset="0"/>
              <a:buChar char="•"/>
              <a:defRPr/>
            </a:pPr>
            <a:r>
              <a:rPr lang="en-CA" sz="2000" dirty="0">
                <a:solidFill>
                  <a:schemeClr val="tx2"/>
                </a:solidFill>
                <a:cs typeface="Calibri"/>
              </a:rPr>
              <a:t>Community housing providers (public, </a:t>
            </a:r>
            <a:br>
              <a:rPr lang="en-CA" sz="2000" dirty="0">
                <a:solidFill>
                  <a:schemeClr val="tx2"/>
                </a:solidFill>
                <a:cs typeface="Calibri"/>
              </a:rPr>
            </a:br>
            <a:r>
              <a:rPr lang="en-CA" sz="2000" dirty="0">
                <a:solidFill>
                  <a:schemeClr val="tx2"/>
                </a:solidFill>
                <a:cs typeface="Calibri"/>
              </a:rPr>
              <a:t>private, non-profit, </a:t>
            </a:r>
            <a:br>
              <a:rPr lang="en-CA" sz="2000" dirty="0">
                <a:solidFill>
                  <a:schemeClr val="tx2"/>
                </a:solidFill>
                <a:cs typeface="Calibri"/>
              </a:rPr>
            </a:br>
            <a:r>
              <a:rPr lang="en-CA" sz="2000" dirty="0">
                <a:solidFill>
                  <a:schemeClr val="tx2"/>
                </a:solidFill>
                <a:cs typeface="Calibri"/>
              </a:rPr>
              <a:t>rental, co-op)</a:t>
            </a:r>
          </a:p>
          <a:p>
            <a:pPr marL="285750" indent="-285750">
              <a:lnSpc>
                <a:spcPct val="90000"/>
              </a:lnSpc>
              <a:spcAft>
                <a:spcPts val="600"/>
              </a:spcAft>
              <a:buFont typeface="Arial" panose="020B0604020202020204" pitchFamily="34" charset="0"/>
              <a:buChar char="•"/>
              <a:defRPr/>
            </a:pPr>
            <a:r>
              <a:rPr lang="en-CA" sz="2000" dirty="0">
                <a:solidFill>
                  <a:schemeClr val="tx2"/>
                </a:solidFill>
                <a:cs typeface="Calibri"/>
              </a:rPr>
              <a:t>Municipalities, provinces </a:t>
            </a:r>
            <a:br>
              <a:rPr lang="en-CA" sz="2000" dirty="0">
                <a:solidFill>
                  <a:schemeClr val="tx2"/>
                </a:solidFill>
                <a:cs typeface="Calibri"/>
              </a:rPr>
            </a:br>
            <a:r>
              <a:rPr lang="en-CA" sz="2000" dirty="0">
                <a:solidFill>
                  <a:schemeClr val="tx2"/>
                </a:solidFill>
                <a:cs typeface="Calibri"/>
              </a:rPr>
              <a:t>&amp; territories</a:t>
            </a:r>
          </a:p>
          <a:p>
            <a:pPr marL="285750" lvl="0" indent="-285750">
              <a:lnSpc>
                <a:spcPct val="90000"/>
              </a:lnSpc>
              <a:spcAft>
                <a:spcPts val="600"/>
              </a:spcAft>
              <a:buFont typeface="Arial" panose="020B0604020202020204" pitchFamily="34" charset="0"/>
              <a:buChar char="•"/>
              <a:defRPr/>
            </a:pPr>
            <a:r>
              <a:rPr lang="en-CA" sz="2000" dirty="0">
                <a:solidFill>
                  <a:schemeClr val="tx2"/>
                </a:solidFill>
                <a:cs typeface="Calibri"/>
              </a:rPr>
              <a:t>Indigenous governing bodies and organizations</a:t>
            </a:r>
          </a:p>
          <a:p>
            <a:pPr marL="285750" indent="-285750">
              <a:lnSpc>
                <a:spcPct val="90000"/>
              </a:lnSpc>
              <a:spcAft>
                <a:spcPts val="600"/>
              </a:spcAft>
              <a:buFont typeface="Arial" panose="020B0604020202020204" pitchFamily="34" charset="0"/>
              <a:buChar char="•"/>
              <a:defRPr/>
            </a:pPr>
            <a:r>
              <a:rPr lang="en-CA" sz="2000" dirty="0">
                <a:solidFill>
                  <a:schemeClr val="tx2"/>
                </a:solidFill>
                <a:cs typeface="Calibri"/>
              </a:rPr>
              <a:t>Private sector</a:t>
            </a:r>
          </a:p>
        </p:txBody>
      </p:sp>
      <p:sp>
        <p:nvSpPr>
          <p:cNvPr id="40" name="Rectangle 39">
            <a:extLst>
              <a:ext uri="{FF2B5EF4-FFF2-40B4-BE49-F238E27FC236}">
                <a16:creationId xmlns:a16="http://schemas.microsoft.com/office/drawing/2014/main" id="{75D9169B-CFCE-0F42-89A2-EB58AAFBF88B}"/>
              </a:ext>
            </a:extLst>
          </p:cNvPr>
          <p:cNvSpPr/>
          <p:nvPr/>
        </p:nvSpPr>
        <p:spPr>
          <a:xfrm>
            <a:off x="857633" y="1679019"/>
            <a:ext cx="1867819" cy="481735"/>
          </a:xfrm>
          <a:prstGeom prst="rect">
            <a:avLst/>
          </a:prstGeom>
        </p:spPr>
        <p:txBody>
          <a:bodyPr wrap="none">
            <a:spAutoFit/>
          </a:bodyPr>
          <a:lstStyle/>
          <a:p>
            <a:pPr marL="0" marR="0" lvl="0" indent="0" defTabSz="914400" rtl="0" eaLnBrk="1" fontAlgn="auto" latinLnBrk="0" hangingPunct="1">
              <a:lnSpc>
                <a:spcPts val="2460"/>
              </a:lnSpc>
              <a:spcBef>
                <a:spcPts val="0"/>
              </a:spcBef>
              <a:spcAft>
                <a:spcPts val="0"/>
              </a:spcAft>
              <a:buClrTx/>
              <a:buSzTx/>
              <a:buFontTx/>
              <a:buNone/>
              <a:tabLst/>
              <a:defRPr/>
            </a:pPr>
            <a:r>
              <a:rPr kumimoji="0" lang="en-CA" sz="4400" b="1" i="0" u="none" strike="noStrike" kern="1200" cap="none" spc="0" normalizeH="0" baseline="0" noProof="0" dirty="0">
                <a:ln>
                  <a:noFill/>
                </a:ln>
                <a:solidFill>
                  <a:srgbClr val="00093A"/>
                </a:solidFill>
                <a:effectLst/>
                <a:uLnTx/>
                <a:uFillTx/>
                <a:latin typeface="Calibri"/>
                <a:ea typeface="+mn-ea"/>
                <a:cs typeface="+mn-cs"/>
              </a:rPr>
              <a:t>Groups</a:t>
            </a:r>
          </a:p>
        </p:txBody>
      </p:sp>
      <p:sp>
        <p:nvSpPr>
          <p:cNvPr id="43" name="Rectangle 42">
            <a:extLst>
              <a:ext uri="{FF2B5EF4-FFF2-40B4-BE49-F238E27FC236}">
                <a16:creationId xmlns:a16="http://schemas.microsoft.com/office/drawing/2014/main" id="{B9381358-E24B-9144-A8C3-AB70A3452537}"/>
              </a:ext>
            </a:extLst>
          </p:cNvPr>
          <p:cNvSpPr/>
          <p:nvPr/>
        </p:nvSpPr>
        <p:spPr>
          <a:xfrm>
            <a:off x="8530058" y="1679019"/>
            <a:ext cx="2064540" cy="481735"/>
          </a:xfrm>
          <a:prstGeom prst="rect">
            <a:avLst/>
          </a:prstGeom>
        </p:spPr>
        <p:txBody>
          <a:bodyPr wrap="none">
            <a:spAutoFit/>
          </a:bodyPr>
          <a:lstStyle/>
          <a:p>
            <a:pPr marL="0" marR="0" lvl="0" indent="0" defTabSz="914400" rtl="0" eaLnBrk="1" fontAlgn="auto" latinLnBrk="0" hangingPunct="1">
              <a:lnSpc>
                <a:spcPts val="2460"/>
              </a:lnSpc>
              <a:spcBef>
                <a:spcPts val="0"/>
              </a:spcBef>
              <a:spcAft>
                <a:spcPts val="0"/>
              </a:spcAft>
              <a:buClrTx/>
              <a:buSzTx/>
              <a:buFontTx/>
              <a:buNone/>
              <a:tabLst/>
              <a:defRPr/>
            </a:pPr>
            <a:r>
              <a:rPr kumimoji="0" lang="en-CA" sz="4400" b="1" i="0" u="none" strike="noStrike" kern="1200" cap="none" spc="0" normalizeH="0" baseline="0" noProof="0" dirty="0">
                <a:ln>
                  <a:noFill/>
                </a:ln>
                <a:solidFill>
                  <a:srgbClr val="00093A"/>
                </a:solidFill>
                <a:effectLst/>
                <a:uLnTx/>
                <a:uFillTx/>
                <a:latin typeface="Calibri"/>
                <a:ea typeface="+mn-ea"/>
                <a:cs typeface="+mn-cs"/>
              </a:rPr>
              <a:t>Projects</a:t>
            </a:r>
          </a:p>
        </p:txBody>
      </p:sp>
      <p:sp>
        <p:nvSpPr>
          <p:cNvPr id="45" name="TextBox 44">
            <a:extLst>
              <a:ext uri="{FF2B5EF4-FFF2-40B4-BE49-F238E27FC236}">
                <a16:creationId xmlns:a16="http://schemas.microsoft.com/office/drawing/2014/main" id="{05DFF7CB-443B-2F4A-BC7F-E97604E84BCD}"/>
              </a:ext>
            </a:extLst>
          </p:cNvPr>
          <p:cNvSpPr txBox="1"/>
          <p:nvPr/>
        </p:nvSpPr>
        <p:spPr>
          <a:xfrm>
            <a:off x="8229857" y="2278626"/>
            <a:ext cx="3509860" cy="4154984"/>
          </a:xfrm>
          <a:prstGeom prst="rect">
            <a:avLst/>
          </a:prstGeom>
          <a:noFill/>
        </p:spPr>
        <p:txBody>
          <a:bodyPr wrap="square" rtlCol="0">
            <a:spAutoFit/>
          </a:bodyPr>
          <a:lstStyle/>
          <a:p>
            <a:pPr marL="285750" lvl="0" indent="-285750">
              <a:lnSpc>
                <a:spcPct val="90000"/>
              </a:lnSpc>
              <a:spcAft>
                <a:spcPts val="600"/>
              </a:spcAft>
              <a:buFont typeface="Arial" panose="020B0604020202020204" pitchFamily="34" charset="0"/>
              <a:buChar char="•"/>
              <a:defRPr/>
            </a:pPr>
            <a:r>
              <a:rPr lang="en-CA" sz="2000">
                <a:solidFill>
                  <a:schemeClr val="tx2"/>
                </a:solidFill>
                <a:cs typeface="Calibri"/>
              </a:rPr>
              <a:t>Urban Indigenous </a:t>
            </a:r>
            <a:br>
              <a:rPr lang="en-CA" sz="2000">
                <a:solidFill>
                  <a:schemeClr val="tx2"/>
                </a:solidFill>
                <a:cs typeface="Calibri"/>
              </a:rPr>
            </a:br>
            <a:r>
              <a:rPr lang="en-CA" sz="2000">
                <a:solidFill>
                  <a:schemeClr val="tx2"/>
                </a:solidFill>
                <a:cs typeface="Calibri"/>
              </a:rPr>
              <a:t>community housing</a:t>
            </a:r>
          </a:p>
          <a:p>
            <a:pPr marL="285750" lvl="0" indent="-285750">
              <a:lnSpc>
                <a:spcPct val="90000"/>
              </a:lnSpc>
              <a:spcAft>
                <a:spcPts val="600"/>
              </a:spcAft>
              <a:buFont typeface="Arial" panose="020B0604020202020204" pitchFamily="34" charset="0"/>
              <a:buChar char="•"/>
              <a:defRPr/>
            </a:pPr>
            <a:r>
              <a:rPr lang="en-CA" sz="2000">
                <a:solidFill>
                  <a:schemeClr val="tx2"/>
                </a:solidFill>
                <a:cs typeface="Calibri"/>
              </a:rPr>
              <a:t>Mixed-use market and/or affordable rental housing</a:t>
            </a:r>
          </a:p>
          <a:p>
            <a:pPr marL="285750" lvl="0" indent="-285750">
              <a:lnSpc>
                <a:spcPct val="90000"/>
              </a:lnSpc>
              <a:spcAft>
                <a:spcPts val="600"/>
              </a:spcAft>
              <a:buFont typeface="Arial" panose="020B0604020202020204" pitchFamily="34" charset="0"/>
              <a:buChar char="•"/>
              <a:defRPr/>
            </a:pPr>
            <a:r>
              <a:rPr lang="en-CA" sz="2000">
                <a:solidFill>
                  <a:schemeClr val="tx2"/>
                </a:solidFill>
                <a:cs typeface="Calibri"/>
              </a:rPr>
              <a:t>New construction </a:t>
            </a:r>
            <a:br>
              <a:rPr lang="en-CA" sz="2000">
                <a:solidFill>
                  <a:schemeClr val="tx2"/>
                </a:solidFill>
                <a:cs typeface="Calibri"/>
              </a:rPr>
            </a:br>
            <a:r>
              <a:rPr lang="en-CA" sz="2000">
                <a:solidFill>
                  <a:schemeClr val="tx2"/>
                </a:solidFill>
                <a:cs typeface="Calibri"/>
              </a:rPr>
              <a:t>and/or conversion from a non-residential use to affordable multi-unit housing</a:t>
            </a:r>
          </a:p>
          <a:p>
            <a:pPr marL="285750" lvl="0" indent="-285750">
              <a:lnSpc>
                <a:spcPct val="90000"/>
              </a:lnSpc>
              <a:spcAft>
                <a:spcPts val="600"/>
              </a:spcAft>
              <a:buFont typeface="Arial" panose="020B0604020202020204" pitchFamily="34" charset="0"/>
              <a:buChar char="•"/>
              <a:defRPr/>
            </a:pPr>
            <a:r>
              <a:rPr lang="en-CA" sz="2000">
                <a:solidFill>
                  <a:schemeClr val="tx2"/>
                </a:solidFill>
                <a:cs typeface="Calibri"/>
              </a:rPr>
              <a:t>Shelters</a:t>
            </a:r>
          </a:p>
          <a:p>
            <a:pPr marL="285750" lvl="0" indent="-285750">
              <a:lnSpc>
                <a:spcPct val="90000"/>
              </a:lnSpc>
              <a:spcAft>
                <a:spcPts val="600"/>
              </a:spcAft>
              <a:buFont typeface="Arial" panose="020B0604020202020204" pitchFamily="34" charset="0"/>
              <a:buChar char="•"/>
              <a:defRPr/>
            </a:pPr>
            <a:r>
              <a:rPr lang="en-CA" sz="2000">
                <a:solidFill>
                  <a:schemeClr val="tx2"/>
                </a:solidFill>
                <a:cs typeface="Calibri"/>
              </a:rPr>
              <a:t>Transitional and supportive housing</a:t>
            </a:r>
          </a:p>
          <a:p>
            <a:pPr marL="285750" lvl="0" indent="-285750">
              <a:lnSpc>
                <a:spcPct val="90000"/>
              </a:lnSpc>
              <a:spcAft>
                <a:spcPts val="600"/>
              </a:spcAft>
              <a:buFont typeface="Arial" panose="020B0604020202020204" pitchFamily="34" charset="0"/>
              <a:buChar char="•"/>
              <a:defRPr/>
            </a:pPr>
            <a:endParaRPr lang="en-CA" sz="2000">
              <a:solidFill>
                <a:schemeClr val="tx2"/>
              </a:solidFill>
              <a:cs typeface="Calibri"/>
            </a:endParaRPr>
          </a:p>
          <a:p>
            <a:pPr marL="285750" lvl="0" indent="-285750">
              <a:lnSpc>
                <a:spcPct val="90000"/>
              </a:lnSpc>
              <a:spcAft>
                <a:spcPts val="600"/>
              </a:spcAft>
              <a:buFont typeface="Arial" panose="020B0604020202020204" pitchFamily="34" charset="0"/>
              <a:buChar char="•"/>
              <a:defRPr/>
            </a:pPr>
            <a:endParaRPr lang="en-CA" sz="2000">
              <a:solidFill>
                <a:schemeClr val="tx2"/>
              </a:solidFill>
              <a:cs typeface="Calibri"/>
            </a:endParaRPr>
          </a:p>
        </p:txBody>
      </p:sp>
      <p:sp>
        <p:nvSpPr>
          <p:cNvPr id="48" name="Slide Number Placeholder 5">
            <a:extLst>
              <a:ext uri="{FF2B5EF4-FFF2-40B4-BE49-F238E27FC236}">
                <a16:creationId xmlns:a16="http://schemas.microsoft.com/office/drawing/2014/main" id="{4A9DCF6C-469D-7F45-B95B-7158D82399B4}"/>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19</a:t>
            </a:fld>
            <a:endParaRPr lang="en-CA"/>
          </a:p>
        </p:txBody>
      </p:sp>
      <p:pic>
        <p:nvPicPr>
          <p:cNvPr id="3" name="Picture 2" descr="Icon&#10;&#10;Description automatically generated">
            <a:extLst>
              <a:ext uri="{FF2B5EF4-FFF2-40B4-BE49-F238E27FC236}">
                <a16:creationId xmlns:a16="http://schemas.microsoft.com/office/drawing/2014/main" id="{65FE1DC5-EC05-FBE3-212C-0EA50F9DB3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1612" y="2558731"/>
            <a:ext cx="2255946" cy="2255946"/>
          </a:xfrm>
          <a:prstGeom prst="rect">
            <a:avLst/>
          </a:prstGeom>
        </p:spPr>
      </p:pic>
    </p:spTree>
    <p:extLst>
      <p:ext uri="{BB962C8B-B14F-4D97-AF65-F5344CB8AC3E}">
        <p14:creationId xmlns:p14="http://schemas.microsoft.com/office/powerpoint/2010/main" val="387772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indoor, window, person&#10;&#10;Description automatically generated">
            <a:extLst>
              <a:ext uri="{FF2B5EF4-FFF2-40B4-BE49-F238E27FC236}">
                <a16:creationId xmlns:a16="http://schemas.microsoft.com/office/drawing/2014/main" id="{D4EBAC4D-A101-6645-AD78-30E83854332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82324B22-AF03-1C47-904C-3F5082A7863E}"/>
              </a:ext>
            </a:extLst>
          </p:cNvPr>
          <p:cNvSpPr/>
          <p:nvPr/>
        </p:nvSpPr>
        <p:spPr>
          <a:xfrm>
            <a:off x="239844" y="224852"/>
            <a:ext cx="11437494" cy="634084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A2075891-A5BA-F747-AEFF-BB2D1F51FFC9}"/>
              </a:ext>
            </a:extLst>
          </p:cNvPr>
          <p:cNvSpPr>
            <a:spLocks noGrp="1"/>
          </p:cNvSpPr>
          <p:nvPr>
            <p:ph sz="quarter" idx="13"/>
          </p:nvPr>
        </p:nvSpPr>
        <p:spPr>
          <a:xfrm>
            <a:off x="609730" y="561113"/>
            <a:ext cx="4128716" cy="2429511"/>
          </a:xfrm>
        </p:spPr>
        <p:txBody>
          <a:bodyPr>
            <a:normAutofit/>
          </a:bodyPr>
          <a:lstStyle/>
          <a:p>
            <a:r>
              <a:rPr lang="fr-CA" sz="5867" dirty="0">
                <a:latin typeface="+mj-lt"/>
              </a:rPr>
              <a:t>National Housing </a:t>
            </a:r>
            <a:r>
              <a:rPr lang="fr-CA" sz="5867" dirty="0" err="1">
                <a:latin typeface="+mj-lt"/>
              </a:rPr>
              <a:t>Strategy</a:t>
            </a:r>
            <a:endParaRPr lang="en-US" dirty="0">
              <a:latin typeface="+mj-lt"/>
            </a:endParaRPr>
          </a:p>
        </p:txBody>
      </p:sp>
      <p:pic>
        <p:nvPicPr>
          <p:cNvPr id="8" name="Picture 7">
            <a:extLst>
              <a:ext uri="{FF2B5EF4-FFF2-40B4-BE49-F238E27FC236}">
                <a16:creationId xmlns:a16="http://schemas.microsoft.com/office/drawing/2014/main" id="{2886DBE5-9656-4C49-B7F0-DC8DD35EEDF5}"/>
              </a:ext>
            </a:extLst>
          </p:cNvPr>
          <p:cNvPicPr>
            <a:picLocks noChangeAspect="1"/>
          </p:cNvPicPr>
          <p:nvPr/>
        </p:nvPicPr>
        <p:blipFill>
          <a:blip r:embed="rId4"/>
          <a:stretch>
            <a:fillRect/>
          </a:stretch>
        </p:blipFill>
        <p:spPr>
          <a:xfrm>
            <a:off x="0" y="3214417"/>
            <a:ext cx="5108331" cy="3189198"/>
          </a:xfrm>
          <a:prstGeom prst="rect">
            <a:avLst/>
          </a:prstGeom>
        </p:spPr>
      </p:pic>
      <p:sp>
        <p:nvSpPr>
          <p:cNvPr id="2" name="Rectangle 1">
            <a:extLst>
              <a:ext uri="{FF2B5EF4-FFF2-40B4-BE49-F238E27FC236}">
                <a16:creationId xmlns:a16="http://schemas.microsoft.com/office/drawing/2014/main" id="{2F2BABD3-A86F-6337-8E15-8876BBF67887}"/>
              </a:ext>
            </a:extLst>
          </p:cNvPr>
          <p:cNvSpPr/>
          <p:nvPr/>
        </p:nvSpPr>
        <p:spPr>
          <a:xfrm>
            <a:off x="0" y="2990624"/>
            <a:ext cx="753762" cy="87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9065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5AFDBC-288A-A840-BEA8-AE1B1D76B2E7}"/>
              </a:ext>
            </a:extLst>
          </p:cNvPr>
          <p:cNvSpPr/>
          <p:nvPr/>
        </p:nvSpPr>
        <p:spPr>
          <a:xfrm>
            <a:off x="-98854" y="1859057"/>
            <a:ext cx="12290854" cy="4751587"/>
          </a:xfrm>
          <a:prstGeom prst="rect">
            <a:avLst/>
          </a:prstGeom>
          <a:gradFill>
            <a:gsLst>
              <a:gs pos="0">
                <a:schemeClr val="tx2">
                  <a:lumMod val="20000"/>
                  <a:lumOff val="80000"/>
                  <a:alpha val="50000"/>
                </a:schemeClr>
              </a:gs>
              <a:gs pos="99000">
                <a:schemeClr val="tx2">
                  <a:lumMod val="40000"/>
                  <a:lumOff val="60000"/>
                  <a:alpha val="5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E3A5C-94AF-154A-AFA4-D422B26AA595}"/>
              </a:ext>
            </a:extLst>
          </p:cNvPr>
          <p:cNvSpPr/>
          <p:nvPr/>
        </p:nvSpPr>
        <p:spPr>
          <a:xfrm rot="2700000">
            <a:off x="5798759" y="1569151"/>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3" y="1124836"/>
            <a:ext cx="11090275" cy="528257"/>
          </a:xfrm>
        </p:spPr>
        <p:txBody>
          <a:bodyPr>
            <a:normAutofit fontScale="90000"/>
          </a:bodyPr>
          <a:lstStyle/>
          <a:p>
            <a:pPr algn="ctr"/>
            <a:r>
              <a:rPr kumimoji="0" lang="en-CA" sz="44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pitchFamily="34" charset="0"/>
                <a:ea typeface="+mn-ea"/>
                <a:cs typeface="Calibri Light" panose="020F0302020204030204" pitchFamily="34" charset="0"/>
              </a:rPr>
              <a:t>Financial Incentives </a:t>
            </a:r>
            <a:endParaRPr lang="en-US" sz="4400" dirty="0">
              <a:solidFill>
                <a:srgbClr val="00093A"/>
              </a:solidFill>
            </a:endParaRPr>
          </a:p>
        </p:txBody>
      </p:sp>
      <p:sp>
        <p:nvSpPr>
          <p:cNvPr id="5" name="Rectangle 4"/>
          <p:cNvSpPr/>
          <p:nvPr/>
        </p:nvSpPr>
        <p:spPr>
          <a:xfrm>
            <a:off x="550863" y="2803589"/>
            <a:ext cx="2293311" cy="2384865"/>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endParaRPr lang="en-CA" sz="2200" b="1" dirty="0">
              <a:solidFill>
                <a:schemeClr val="tx2"/>
              </a:solidFill>
              <a:ea typeface="+mn-lt"/>
              <a:cs typeface="+mn-lt"/>
            </a:endParaRPr>
          </a:p>
          <a:p>
            <a:pPr algn="ctr">
              <a:spcBef>
                <a:spcPts val="1320"/>
              </a:spcBef>
              <a:spcAft>
                <a:spcPts val="1200"/>
              </a:spcAft>
              <a:buClr>
                <a:schemeClr val="tx2"/>
              </a:buClr>
            </a:pPr>
            <a:r>
              <a:rPr lang="en-CA" sz="2200" b="1" dirty="0">
                <a:solidFill>
                  <a:schemeClr val="tx2"/>
                </a:solidFill>
                <a:ea typeface="+mn-lt"/>
                <a:cs typeface="+mn-lt"/>
              </a:rPr>
              <a:t>Low Interest Loan*</a:t>
            </a:r>
          </a:p>
          <a:p>
            <a:pPr algn="ctr">
              <a:spcBef>
                <a:spcPts val="1320"/>
              </a:spcBef>
              <a:spcAft>
                <a:spcPts val="1200"/>
              </a:spcAft>
              <a:buClr>
                <a:schemeClr val="tx2"/>
              </a:buClr>
            </a:pPr>
            <a:endParaRPr lang="en-CA" sz="2200" b="1" dirty="0">
              <a:solidFill>
                <a:schemeClr val="tx2"/>
              </a:solidFill>
              <a:ea typeface="+mn-lt"/>
              <a:cs typeface="+mn-lt"/>
            </a:endParaRPr>
          </a:p>
        </p:txBody>
      </p:sp>
      <p:sp>
        <p:nvSpPr>
          <p:cNvPr id="8" name="Slide Number Placeholder 5">
            <a:extLst>
              <a:ext uri="{FF2B5EF4-FFF2-40B4-BE49-F238E27FC236}">
                <a16:creationId xmlns:a16="http://schemas.microsoft.com/office/drawing/2014/main" id="{4514B213-8D5B-A64C-8A84-8D95EED8A500}"/>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20</a:t>
            </a:fld>
            <a:endParaRPr lang="en-CA"/>
          </a:p>
        </p:txBody>
      </p:sp>
      <p:sp>
        <p:nvSpPr>
          <p:cNvPr id="3" name="Title 1">
            <a:extLst>
              <a:ext uri="{FF2B5EF4-FFF2-40B4-BE49-F238E27FC236}">
                <a16:creationId xmlns:a16="http://schemas.microsoft.com/office/drawing/2014/main" id="{E3846B07-AF93-41B6-824C-3DF99815451E}"/>
              </a:ext>
            </a:extLst>
          </p:cNvPr>
          <p:cNvSpPr txBox="1">
            <a:spLocks/>
          </p:cNvSpPr>
          <p:nvPr/>
        </p:nvSpPr>
        <p:spPr bwMode="auto">
          <a:xfrm>
            <a:off x="464086" y="247356"/>
            <a:ext cx="11433799" cy="965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lnSpc>
                <a:spcPts val="3333"/>
              </a:lnSpc>
              <a:spcBef>
                <a:spcPct val="0"/>
              </a:spcBef>
              <a:spcAft>
                <a:spcPct val="0"/>
              </a:spcAft>
              <a:defRPr sz="3200" kern="1200">
                <a:solidFill>
                  <a:srgbClr val="FFFFFF"/>
                </a:solidFill>
                <a:latin typeface="Calibri" panose="020F0502020204030204" pitchFamily="34" charset="0"/>
                <a:ea typeface="MS PGothic" panose="020B0600070205080204" pitchFamily="34" charset="-128"/>
                <a:cs typeface="Calibri" panose="020F0502020204030204" pitchFamily="34" charset="0"/>
              </a:defRPr>
            </a:lvl1pPr>
            <a:lvl2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9pPr>
          </a:lstStyle>
          <a:p>
            <a:pPr algn="ctr"/>
            <a:r>
              <a:rPr lang="en-CA" dirty="0">
                <a:solidFill>
                  <a:schemeClr val="tx2"/>
                </a:solidFill>
                <a:latin typeface="+mj-lt"/>
                <a:ea typeface="MS PGothic"/>
                <a:cs typeface="Calibri"/>
              </a:rPr>
              <a:t>Affordable Housing Program</a:t>
            </a:r>
            <a:endParaRPr lang="en-CA" dirty="0">
              <a:solidFill>
                <a:schemeClr val="tx2"/>
              </a:solidFill>
              <a:latin typeface="+mj-lt"/>
            </a:endParaRPr>
          </a:p>
        </p:txBody>
      </p:sp>
      <p:sp>
        <p:nvSpPr>
          <p:cNvPr id="18" name="Rectangle 17">
            <a:extLst>
              <a:ext uri="{FF2B5EF4-FFF2-40B4-BE49-F238E27FC236}">
                <a16:creationId xmlns:a16="http://schemas.microsoft.com/office/drawing/2014/main" id="{F0EFE824-090F-D743-B027-0D0133D7241C}"/>
              </a:ext>
            </a:extLst>
          </p:cNvPr>
          <p:cNvSpPr/>
          <p:nvPr/>
        </p:nvSpPr>
        <p:spPr>
          <a:xfrm>
            <a:off x="3533613" y="2777915"/>
            <a:ext cx="2282535" cy="2384864"/>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LTC up to 95% (75% non-residential) †</a:t>
            </a:r>
          </a:p>
        </p:txBody>
      </p:sp>
      <p:sp>
        <p:nvSpPr>
          <p:cNvPr id="20" name="Rectangle 19">
            <a:extLst>
              <a:ext uri="{FF2B5EF4-FFF2-40B4-BE49-F238E27FC236}">
                <a16:creationId xmlns:a16="http://schemas.microsoft.com/office/drawing/2014/main" id="{A0E502FD-B3E3-194C-BF98-9D3D33966317}"/>
              </a:ext>
            </a:extLst>
          </p:cNvPr>
          <p:cNvSpPr/>
          <p:nvPr/>
        </p:nvSpPr>
        <p:spPr>
          <a:xfrm>
            <a:off x="6516364" y="2777914"/>
            <a:ext cx="2293311" cy="2323971"/>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Amortization up to 50 years</a:t>
            </a:r>
          </a:p>
        </p:txBody>
      </p:sp>
      <p:sp>
        <p:nvSpPr>
          <p:cNvPr id="21" name="Rectangle 20">
            <a:extLst>
              <a:ext uri="{FF2B5EF4-FFF2-40B4-BE49-F238E27FC236}">
                <a16:creationId xmlns:a16="http://schemas.microsoft.com/office/drawing/2014/main" id="{A472163D-FA70-B140-8B2A-52749EBBC8D3}"/>
              </a:ext>
            </a:extLst>
          </p:cNvPr>
          <p:cNvSpPr/>
          <p:nvPr/>
        </p:nvSpPr>
        <p:spPr>
          <a:xfrm>
            <a:off x="9504252" y="2777915"/>
            <a:ext cx="2293311" cy="2323970"/>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Debt coverage ratio 1.0 (1.4 non-residential)</a:t>
            </a:r>
          </a:p>
        </p:txBody>
      </p:sp>
      <p:sp>
        <p:nvSpPr>
          <p:cNvPr id="28" name="Oval 27">
            <a:extLst>
              <a:ext uri="{FF2B5EF4-FFF2-40B4-BE49-F238E27FC236}">
                <a16:creationId xmlns:a16="http://schemas.microsoft.com/office/drawing/2014/main" id="{5C707512-3438-BC47-B92C-D3EE103FC5E1}"/>
              </a:ext>
            </a:extLst>
          </p:cNvPr>
          <p:cNvSpPr/>
          <p:nvPr/>
        </p:nvSpPr>
        <p:spPr>
          <a:xfrm>
            <a:off x="4359598" y="2484256"/>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98718A-CAC7-0747-A3C9-0CB33D75F577}"/>
              </a:ext>
            </a:extLst>
          </p:cNvPr>
          <p:cNvSpPr txBox="1"/>
          <p:nvPr/>
        </p:nvSpPr>
        <p:spPr>
          <a:xfrm>
            <a:off x="1640856" y="5502231"/>
            <a:ext cx="9850928" cy="938719"/>
          </a:xfrm>
          <a:prstGeom prst="rect">
            <a:avLst/>
          </a:prstGeom>
          <a:noFill/>
        </p:spPr>
        <p:txBody>
          <a:bodyPr wrap="square" lIns="91440" tIns="45720" rIns="91440" bIns="45720" rtlCol="0" anchor="t">
            <a:spAutoFit/>
          </a:bodyPr>
          <a:lstStyle/>
          <a:p>
            <a:pPr algn="ctr">
              <a:lnSpc>
                <a:spcPts val="2240"/>
              </a:lnSpc>
            </a:pPr>
            <a:r>
              <a:rPr lang="en-CA" sz="2000" dirty="0">
                <a:solidFill>
                  <a:schemeClr val="tx2"/>
                </a:solidFill>
              </a:rPr>
              <a:t>*10-year term and fixed interest rate, renewable another 10 years </a:t>
            </a:r>
          </a:p>
          <a:p>
            <a:pPr algn="ctr">
              <a:lnSpc>
                <a:spcPts val="2240"/>
              </a:lnSpc>
            </a:pPr>
            <a:r>
              <a:rPr lang="en-CA" sz="2000" dirty="0">
                <a:solidFill>
                  <a:schemeClr val="tx2"/>
                </a:solidFill>
              </a:rPr>
              <a:t>† Non-residential aspect up to 30% of project costs and area </a:t>
            </a:r>
          </a:p>
          <a:p>
            <a:pPr algn="ctr">
              <a:lnSpc>
                <a:spcPts val="2240"/>
              </a:lnSpc>
            </a:pPr>
            <a:r>
              <a:rPr lang="en-CA" sz="2000" dirty="0">
                <a:solidFill>
                  <a:schemeClr val="tx2"/>
                </a:solidFill>
              </a:rPr>
              <a:t>Forgivable Loan : $25k per unit more may be considered if projects exceed targeted criteria</a:t>
            </a:r>
          </a:p>
        </p:txBody>
      </p:sp>
      <p:pic>
        <p:nvPicPr>
          <p:cNvPr id="4" name="Picture 3">
            <a:extLst>
              <a:ext uri="{FF2B5EF4-FFF2-40B4-BE49-F238E27FC236}">
                <a16:creationId xmlns:a16="http://schemas.microsoft.com/office/drawing/2014/main" id="{6F43D951-3B8C-0644-AFCC-F9B5F17821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8942" y="2668461"/>
            <a:ext cx="408628" cy="218908"/>
          </a:xfrm>
          <a:prstGeom prst="rect">
            <a:avLst/>
          </a:prstGeom>
        </p:spPr>
      </p:pic>
      <p:sp>
        <p:nvSpPr>
          <p:cNvPr id="32" name="Oval 31">
            <a:extLst>
              <a:ext uri="{FF2B5EF4-FFF2-40B4-BE49-F238E27FC236}">
                <a16:creationId xmlns:a16="http://schemas.microsoft.com/office/drawing/2014/main" id="{58180131-6063-8C4B-9070-5C8F74D5FDD0}"/>
              </a:ext>
            </a:extLst>
          </p:cNvPr>
          <p:cNvSpPr/>
          <p:nvPr/>
        </p:nvSpPr>
        <p:spPr>
          <a:xfrm>
            <a:off x="1424991" y="2556233"/>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9A9EDC6-8E80-1D4B-8B9E-8F629EDEE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3482" y="2740437"/>
            <a:ext cx="408628" cy="218908"/>
          </a:xfrm>
          <a:prstGeom prst="rect">
            <a:avLst/>
          </a:prstGeom>
        </p:spPr>
      </p:pic>
      <p:sp>
        <p:nvSpPr>
          <p:cNvPr id="34" name="Oval 33">
            <a:extLst>
              <a:ext uri="{FF2B5EF4-FFF2-40B4-BE49-F238E27FC236}">
                <a16:creationId xmlns:a16="http://schemas.microsoft.com/office/drawing/2014/main" id="{F56EE694-948A-0C44-BEA5-3836023A0D7D}"/>
              </a:ext>
            </a:extLst>
          </p:cNvPr>
          <p:cNvSpPr/>
          <p:nvPr/>
        </p:nvSpPr>
        <p:spPr>
          <a:xfrm>
            <a:off x="7318254" y="2484256"/>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C30C7E9-5A05-734F-9D9C-41F7A6EDA4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4971" y="2668461"/>
            <a:ext cx="408628" cy="218908"/>
          </a:xfrm>
          <a:prstGeom prst="rect">
            <a:avLst/>
          </a:prstGeom>
        </p:spPr>
      </p:pic>
      <p:sp>
        <p:nvSpPr>
          <p:cNvPr id="36" name="Oval 35">
            <a:extLst>
              <a:ext uri="{FF2B5EF4-FFF2-40B4-BE49-F238E27FC236}">
                <a16:creationId xmlns:a16="http://schemas.microsoft.com/office/drawing/2014/main" id="{B5B1CC68-FC2C-A649-B2EF-CE0D8E11F51A}"/>
              </a:ext>
            </a:extLst>
          </p:cNvPr>
          <p:cNvSpPr/>
          <p:nvPr/>
        </p:nvSpPr>
        <p:spPr>
          <a:xfrm>
            <a:off x="10304050" y="2484256"/>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4E82540-3EEE-DC41-8B24-CABA31027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03456" y="2668461"/>
            <a:ext cx="408628" cy="218908"/>
          </a:xfrm>
          <a:prstGeom prst="rect">
            <a:avLst/>
          </a:prstGeom>
        </p:spPr>
      </p:pic>
    </p:spTree>
    <p:extLst>
      <p:ext uri="{BB962C8B-B14F-4D97-AF65-F5344CB8AC3E}">
        <p14:creationId xmlns:p14="http://schemas.microsoft.com/office/powerpoint/2010/main" val="259651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5AFDBC-288A-A840-BEA8-AE1B1D76B2E7}"/>
              </a:ext>
            </a:extLst>
          </p:cNvPr>
          <p:cNvSpPr/>
          <p:nvPr/>
        </p:nvSpPr>
        <p:spPr>
          <a:xfrm>
            <a:off x="0" y="1859057"/>
            <a:ext cx="12192000" cy="4437047"/>
          </a:xfrm>
          <a:prstGeom prst="rect">
            <a:avLst/>
          </a:prstGeom>
          <a:gradFill>
            <a:gsLst>
              <a:gs pos="0">
                <a:schemeClr val="tx2">
                  <a:lumMod val="20000"/>
                  <a:lumOff val="80000"/>
                  <a:alpha val="50000"/>
                </a:schemeClr>
              </a:gs>
              <a:gs pos="99000">
                <a:schemeClr val="tx2">
                  <a:lumMod val="40000"/>
                  <a:lumOff val="60000"/>
                  <a:alpha val="5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E3A5C-94AF-154A-AFA4-D422B26AA595}"/>
              </a:ext>
            </a:extLst>
          </p:cNvPr>
          <p:cNvSpPr/>
          <p:nvPr/>
        </p:nvSpPr>
        <p:spPr>
          <a:xfrm rot="2700000">
            <a:off x="5798759" y="1569151"/>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3" y="1124836"/>
            <a:ext cx="11090275" cy="528257"/>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pitchFamily="34" charset="0"/>
                <a:ea typeface="+mn-ea"/>
                <a:cs typeface="Calibri Light" panose="020F0302020204030204" pitchFamily="34" charset="0"/>
              </a:rPr>
              <a:t>Social Outcomes </a:t>
            </a:r>
            <a:endParaRPr lang="en-US" sz="7200" dirty="0">
              <a:solidFill>
                <a:srgbClr val="00093A"/>
              </a:solidFill>
              <a:latin typeface="Calibri Light" panose="020F0302020204030204" pitchFamily="34" charset="0"/>
              <a:cs typeface="Calibri Light" panose="020F0302020204030204" pitchFamily="34" charset="0"/>
            </a:endParaRPr>
          </a:p>
        </p:txBody>
      </p:sp>
      <p:sp>
        <p:nvSpPr>
          <p:cNvPr id="8" name="Slide Number Placeholder 5">
            <a:extLst>
              <a:ext uri="{FF2B5EF4-FFF2-40B4-BE49-F238E27FC236}">
                <a16:creationId xmlns:a16="http://schemas.microsoft.com/office/drawing/2014/main" id="{4514B213-8D5B-A64C-8A84-8D95EED8A500}"/>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21</a:t>
            </a:fld>
            <a:endParaRPr lang="en-CA"/>
          </a:p>
        </p:txBody>
      </p:sp>
      <p:sp>
        <p:nvSpPr>
          <p:cNvPr id="3" name="Title 1">
            <a:extLst>
              <a:ext uri="{FF2B5EF4-FFF2-40B4-BE49-F238E27FC236}">
                <a16:creationId xmlns:a16="http://schemas.microsoft.com/office/drawing/2014/main" id="{E3846B07-AF93-41B6-824C-3DF99815451E}"/>
              </a:ext>
            </a:extLst>
          </p:cNvPr>
          <p:cNvSpPr txBox="1">
            <a:spLocks/>
          </p:cNvSpPr>
          <p:nvPr/>
        </p:nvSpPr>
        <p:spPr bwMode="auto">
          <a:xfrm>
            <a:off x="464086" y="247356"/>
            <a:ext cx="11433799" cy="96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lnSpc>
                <a:spcPts val="3333"/>
              </a:lnSpc>
              <a:spcBef>
                <a:spcPct val="0"/>
              </a:spcBef>
              <a:spcAft>
                <a:spcPct val="0"/>
              </a:spcAft>
              <a:defRPr sz="3200" kern="1200">
                <a:solidFill>
                  <a:srgbClr val="FFFFFF"/>
                </a:solidFill>
                <a:latin typeface="Calibri" panose="020F0502020204030204" pitchFamily="34" charset="0"/>
                <a:ea typeface="MS PGothic" panose="020B0600070205080204" pitchFamily="34" charset="-128"/>
                <a:cs typeface="Calibri" panose="020F0502020204030204" pitchFamily="34" charset="0"/>
              </a:defRPr>
            </a:lvl1pPr>
            <a:lvl2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9pPr>
          </a:lstStyle>
          <a:p>
            <a:pPr algn="ctr"/>
            <a:r>
              <a:rPr lang="en-CA" dirty="0">
                <a:solidFill>
                  <a:schemeClr val="tx2"/>
                </a:solidFill>
                <a:latin typeface="+mj-lt"/>
                <a:ea typeface="MS PGothic"/>
                <a:cs typeface="Calibri"/>
              </a:rPr>
              <a:t>Minimum eligibility requirements</a:t>
            </a:r>
            <a:endParaRPr lang="en-CA" dirty="0">
              <a:solidFill>
                <a:schemeClr val="tx2"/>
              </a:solidFill>
              <a:latin typeface="+mj-lt"/>
            </a:endParaRPr>
          </a:p>
        </p:txBody>
      </p:sp>
      <p:sp>
        <p:nvSpPr>
          <p:cNvPr id="18" name="Rectangle 17">
            <a:extLst>
              <a:ext uri="{FF2B5EF4-FFF2-40B4-BE49-F238E27FC236}">
                <a16:creationId xmlns:a16="http://schemas.microsoft.com/office/drawing/2014/main" id="{F0EFE824-090F-D743-B027-0D0133D7241C}"/>
              </a:ext>
            </a:extLst>
          </p:cNvPr>
          <p:cNvSpPr/>
          <p:nvPr/>
        </p:nvSpPr>
        <p:spPr>
          <a:xfrm>
            <a:off x="550864" y="2753273"/>
            <a:ext cx="3238212" cy="2384864"/>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Affordability</a:t>
            </a:r>
          </a:p>
          <a:p>
            <a:pPr algn="ctr">
              <a:spcBef>
                <a:spcPts val="1320"/>
              </a:spcBef>
              <a:spcAft>
                <a:spcPts val="1200"/>
              </a:spcAft>
              <a:buClr>
                <a:schemeClr val="tx2"/>
              </a:buClr>
            </a:pPr>
            <a:r>
              <a:rPr lang="en-CA" sz="2200" dirty="0">
                <a:solidFill>
                  <a:srgbClr val="002060"/>
                </a:solidFill>
                <a:ea typeface="+mn-lt"/>
                <a:cs typeface="+mn-lt"/>
              </a:rPr>
              <a:t>30% of units </a:t>
            </a:r>
            <a:br>
              <a:rPr lang="en-CA" sz="2200" dirty="0">
                <a:solidFill>
                  <a:srgbClr val="002060"/>
                </a:solidFill>
                <a:ea typeface="+mn-lt"/>
                <a:cs typeface="+mn-lt"/>
              </a:rPr>
            </a:br>
            <a:r>
              <a:rPr lang="en-CA" sz="2200" dirty="0">
                <a:solidFill>
                  <a:srgbClr val="002060"/>
                </a:solidFill>
                <a:ea typeface="+mn-lt"/>
                <a:cs typeface="+mn-lt"/>
              </a:rPr>
              <a:t>@ 80% Median Market Rent (MMR)</a:t>
            </a:r>
          </a:p>
        </p:txBody>
      </p:sp>
      <p:sp>
        <p:nvSpPr>
          <p:cNvPr id="20" name="Rectangle 19">
            <a:extLst>
              <a:ext uri="{FF2B5EF4-FFF2-40B4-BE49-F238E27FC236}">
                <a16:creationId xmlns:a16="http://schemas.microsoft.com/office/drawing/2014/main" id="{A0E502FD-B3E3-194C-BF98-9D3D33966317}"/>
              </a:ext>
            </a:extLst>
          </p:cNvPr>
          <p:cNvSpPr/>
          <p:nvPr/>
        </p:nvSpPr>
        <p:spPr>
          <a:xfrm>
            <a:off x="4519275" y="2764491"/>
            <a:ext cx="3238213" cy="2323971"/>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Energy consumption &amp; GHG emissions  </a:t>
            </a:r>
          </a:p>
          <a:p>
            <a:pPr algn="ctr">
              <a:spcBef>
                <a:spcPts val="1320"/>
              </a:spcBef>
              <a:spcAft>
                <a:spcPts val="1200"/>
              </a:spcAft>
              <a:buClr>
                <a:schemeClr val="tx2"/>
              </a:buClr>
            </a:pPr>
            <a:r>
              <a:rPr lang="en-CA" sz="2200" b="1" dirty="0">
                <a:solidFill>
                  <a:schemeClr val="tx2"/>
                </a:solidFill>
                <a:ea typeface="+mn-lt"/>
                <a:cs typeface="+mn-lt"/>
              </a:rPr>
              <a:t>    </a:t>
            </a:r>
            <a:r>
              <a:rPr lang="en-CA" sz="2200" dirty="0">
                <a:solidFill>
                  <a:schemeClr val="tx2"/>
                </a:solidFill>
                <a:ea typeface="+mn-lt"/>
                <a:cs typeface="+mn-lt"/>
              </a:rPr>
              <a:t>Exceed the 2015 NECB or NBC by 25%</a:t>
            </a:r>
          </a:p>
        </p:txBody>
      </p:sp>
      <p:sp>
        <p:nvSpPr>
          <p:cNvPr id="21" name="Rectangle 20">
            <a:extLst>
              <a:ext uri="{FF2B5EF4-FFF2-40B4-BE49-F238E27FC236}">
                <a16:creationId xmlns:a16="http://schemas.microsoft.com/office/drawing/2014/main" id="{A472163D-FA70-B140-8B2A-52749EBBC8D3}"/>
              </a:ext>
            </a:extLst>
          </p:cNvPr>
          <p:cNvSpPr/>
          <p:nvPr/>
        </p:nvSpPr>
        <p:spPr>
          <a:xfrm>
            <a:off x="8402924" y="2777914"/>
            <a:ext cx="3238213" cy="2323970"/>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   Accessibility		</a:t>
            </a:r>
            <a:br>
              <a:rPr lang="en-CA" sz="2200" dirty="0">
                <a:solidFill>
                  <a:schemeClr val="tx2"/>
                </a:solidFill>
                <a:ea typeface="+mn-lt"/>
                <a:cs typeface="+mn-lt"/>
              </a:rPr>
            </a:br>
            <a:r>
              <a:rPr lang="en-CA" sz="2200" dirty="0">
                <a:solidFill>
                  <a:schemeClr val="tx2"/>
                </a:solidFill>
                <a:ea typeface="+mn-lt"/>
                <a:cs typeface="+mn-lt"/>
              </a:rPr>
              <a:t>20% of units (common areas barrier-free) OR  100% universal design</a:t>
            </a:r>
          </a:p>
        </p:txBody>
      </p:sp>
      <p:sp>
        <p:nvSpPr>
          <p:cNvPr id="28" name="Oval 27">
            <a:extLst>
              <a:ext uri="{FF2B5EF4-FFF2-40B4-BE49-F238E27FC236}">
                <a16:creationId xmlns:a16="http://schemas.microsoft.com/office/drawing/2014/main" id="{5C707512-3438-BC47-B92C-D3EE103FC5E1}"/>
              </a:ext>
            </a:extLst>
          </p:cNvPr>
          <p:cNvSpPr/>
          <p:nvPr/>
        </p:nvSpPr>
        <p:spPr>
          <a:xfrm>
            <a:off x="1758983" y="2470833"/>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B898718A-CAC7-0747-A3C9-0CB33D75F577}"/>
              </a:ext>
            </a:extLst>
          </p:cNvPr>
          <p:cNvSpPr txBox="1"/>
          <p:nvPr/>
        </p:nvSpPr>
        <p:spPr>
          <a:xfrm>
            <a:off x="1640856" y="5368744"/>
            <a:ext cx="8910287" cy="660502"/>
          </a:xfrm>
          <a:prstGeom prst="rect">
            <a:avLst/>
          </a:prstGeom>
          <a:noFill/>
        </p:spPr>
        <p:txBody>
          <a:bodyPr wrap="square" lIns="91440" tIns="45720" rIns="91440" bIns="45720" rtlCol="0" anchor="t">
            <a:spAutoFit/>
          </a:bodyPr>
          <a:lstStyle/>
          <a:p>
            <a:pPr algn="ctr">
              <a:lnSpc>
                <a:spcPts val="2240"/>
              </a:lnSpc>
            </a:pPr>
            <a:r>
              <a:rPr lang="en-CA" sz="2000" dirty="0">
                <a:solidFill>
                  <a:schemeClr val="tx2"/>
                </a:solidFill>
              </a:rPr>
              <a:t>Borrowers must demonstrate an </a:t>
            </a:r>
            <a:r>
              <a:rPr lang="en-CA" sz="2000" b="1" dirty="0">
                <a:solidFill>
                  <a:srgbClr val="00093A"/>
                </a:solidFill>
              </a:rPr>
              <a:t>affordability commitment for </a:t>
            </a:r>
            <a:br>
              <a:rPr lang="en-CA" sz="2000" b="1" dirty="0">
                <a:solidFill>
                  <a:srgbClr val="00093A"/>
                </a:solidFill>
              </a:rPr>
            </a:br>
            <a:r>
              <a:rPr lang="en-CA" sz="2000" b="1" dirty="0">
                <a:solidFill>
                  <a:srgbClr val="00093A"/>
                </a:solidFill>
              </a:rPr>
              <a:t>a minimum of 20 years</a:t>
            </a:r>
            <a:r>
              <a:rPr lang="en-CA" sz="2000" b="1" dirty="0">
                <a:solidFill>
                  <a:schemeClr val="accent5"/>
                </a:solidFill>
              </a:rPr>
              <a:t> </a:t>
            </a:r>
            <a:r>
              <a:rPr lang="en-CA" sz="2000" dirty="0">
                <a:solidFill>
                  <a:schemeClr val="tx2"/>
                </a:solidFill>
              </a:rPr>
              <a:t>from first occupancy under the CMHC Loan</a:t>
            </a:r>
            <a:endParaRPr lang="en-CA" sz="2000" dirty="0">
              <a:solidFill>
                <a:schemeClr val="tx2"/>
              </a:solidFill>
              <a:cs typeface="Calibri"/>
            </a:endParaRPr>
          </a:p>
        </p:txBody>
      </p:sp>
      <p:sp>
        <p:nvSpPr>
          <p:cNvPr id="34" name="Oval 33">
            <a:extLst>
              <a:ext uri="{FF2B5EF4-FFF2-40B4-BE49-F238E27FC236}">
                <a16:creationId xmlns:a16="http://schemas.microsoft.com/office/drawing/2014/main" id="{F56EE694-948A-0C44-BEA5-3836023A0D7D}"/>
              </a:ext>
            </a:extLst>
          </p:cNvPr>
          <p:cNvSpPr/>
          <p:nvPr/>
        </p:nvSpPr>
        <p:spPr>
          <a:xfrm>
            <a:off x="5837336" y="2449882"/>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5B1CC68-FC2C-A649-B2EF-CE0D8E11F51A}"/>
              </a:ext>
            </a:extLst>
          </p:cNvPr>
          <p:cNvSpPr/>
          <p:nvPr/>
        </p:nvSpPr>
        <p:spPr>
          <a:xfrm>
            <a:off x="9790973" y="2449882"/>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A6D3CA-C633-816A-6927-3BEB44D81DA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9915689" y="2530913"/>
            <a:ext cx="361888" cy="361888"/>
          </a:xfrm>
          <a:prstGeom prst="rect">
            <a:avLst/>
          </a:prstGeom>
        </p:spPr>
      </p:pic>
      <p:pic>
        <p:nvPicPr>
          <p:cNvPr id="7" name="Graphic 6" descr="Renewable Energy with solid fill">
            <a:extLst>
              <a:ext uri="{FF2B5EF4-FFF2-40B4-BE49-F238E27FC236}">
                <a16:creationId xmlns:a16="http://schemas.microsoft.com/office/drawing/2014/main" id="{7E6566C8-1BF8-20D4-9E16-564795D6AA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37336" y="2465610"/>
            <a:ext cx="555860" cy="555860"/>
          </a:xfrm>
          <a:prstGeom prst="rect">
            <a:avLst/>
          </a:prstGeom>
        </p:spPr>
      </p:pic>
      <p:sp>
        <p:nvSpPr>
          <p:cNvPr id="4" name="TextBox 3">
            <a:extLst>
              <a:ext uri="{FF2B5EF4-FFF2-40B4-BE49-F238E27FC236}">
                <a16:creationId xmlns:a16="http://schemas.microsoft.com/office/drawing/2014/main" id="{42AF4250-2929-3E7C-40B0-6EF6666387C4}"/>
              </a:ext>
            </a:extLst>
          </p:cNvPr>
          <p:cNvSpPr txBox="1"/>
          <p:nvPr/>
        </p:nvSpPr>
        <p:spPr>
          <a:xfrm>
            <a:off x="1839773" y="2510148"/>
            <a:ext cx="725815" cy="535531"/>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3200" b="1" i="0" u="none" strike="noStrike" kern="1200" cap="none" spc="0" normalizeH="0" baseline="0" noProof="0" dirty="0">
                <a:ln>
                  <a:noFill/>
                </a:ln>
                <a:solidFill>
                  <a:srgbClr val="FFFFFF"/>
                </a:solidFill>
                <a:effectLst/>
                <a:uLnTx/>
                <a:uFillTx/>
                <a:latin typeface="Calibri"/>
                <a:ea typeface="+mn-ea"/>
                <a:cs typeface="+mn-cs"/>
              </a:rPr>
              <a:t>$</a:t>
            </a:r>
          </a:p>
        </p:txBody>
      </p:sp>
    </p:spTree>
    <p:extLst>
      <p:ext uri="{BB962C8B-B14F-4D97-AF65-F5344CB8AC3E}">
        <p14:creationId xmlns:p14="http://schemas.microsoft.com/office/powerpoint/2010/main" val="5930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5AFDBC-288A-A840-BEA8-AE1B1D76B2E7}"/>
              </a:ext>
            </a:extLst>
          </p:cNvPr>
          <p:cNvSpPr/>
          <p:nvPr/>
        </p:nvSpPr>
        <p:spPr>
          <a:xfrm>
            <a:off x="-4766" y="1886567"/>
            <a:ext cx="12192000" cy="4437047"/>
          </a:xfrm>
          <a:prstGeom prst="rect">
            <a:avLst/>
          </a:prstGeom>
          <a:gradFill>
            <a:gsLst>
              <a:gs pos="0">
                <a:schemeClr val="tx2">
                  <a:lumMod val="20000"/>
                  <a:lumOff val="80000"/>
                  <a:alpha val="50000"/>
                </a:schemeClr>
              </a:gs>
              <a:gs pos="99000">
                <a:schemeClr val="tx2">
                  <a:lumMod val="40000"/>
                  <a:lumOff val="60000"/>
                  <a:alpha val="5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E3A5C-94AF-154A-AFA4-D422B26AA595}"/>
              </a:ext>
            </a:extLst>
          </p:cNvPr>
          <p:cNvSpPr/>
          <p:nvPr/>
        </p:nvSpPr>
        <p:spPr>
          <a:xfrm rot="2700000">
            <a:off x="5798759" y="1569151"/>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3" y="1124836"/>
            <a:ext cx="11090275" cy="528257"/>
          </a:xfrm>
        </p:spPr>
        <p:txBody>
          <a:bodyPr>
            <a:normAutofit fontScale="90000"/>
          </a:bodyPr>
          <a:lstStyle/>
          <a:p>
            <a:pPr algn="ctr"/>
            <a:r>
              <a:rPr kumimoji="0" lang="en-CA" sz="44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pitchFamily="34" charset="0"/>
                <a:ea typeface="+mn-ea"/>
                <a:cs typeface="Calibri Light" panose="020F0302020204030204" pitchFamily="34" charset="0"/>
              </a:rPr>
              <a:t>Social Outcomes </a:t>
            </a:r>
            <a:endParaRPr lang="en-US" sz="4400" dirty="0">
              <a:solidFill>
                <a:srgbClr val="00093A"/>
              </a:solidFill>
            </a:endParaRPr>
          </a:p>
        </p:txBody>
      </p:sp>
      <p:sp>
        <p:nvSpPr>
          <p:cNvPr id="8" name="Slide Number Placeholder 5">
            <a:extLst>
              <a:ext uri="{FF2B5EF4-FFF2-40B4-BE49-F238E27FC236}">
                <a16:creationId xmlns:a16="http://schemas.microsoft.com/office/drawing/2014/main" id="{4514B213-8D5B-A64C-8A84-8D95EED8A500}"/>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22</a:t>
            </a:fld>
            <a:endParaRPr lang="en-CA"/>
          </a:p>
        </p:txBody>
      </p:sp>
      <p:sp>
        <p:nvSpPr>
          <p:cNvPr id="3" name="Title 1">
            <a:extLst>
              <a:ext uri="{FF2B5EF4-FFF2-40B4-BE49-F238E27FC236}">
                <a16:creationId xmlns:a16="http://schemas.microsoft.com/office/drawing/2014/main" id="{E3846B07-AF93-41B6-824C-3DF99815451E}"/>
              </a:ext>
            </a:extLst>
          </p:cNvPr>
          <p:cNvSpPr txBox="1">
            <a:spLocks/>
          </p:cNvSpPr>
          <p:nvPr/>
        </p:nvSpPr>
        <p:spPr bwMode="auto">
          <a:xfrm>
            <a:off x="464086" y="247356"/>
            <a:ext cx="11433799" cy="965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lnSpc>
                <a:spcPts val="3333"/>
              </a:lnSpc>
              <a:spcBef>
                <a:spcPct val="0"/>
              </a:spcBef>
              <a:spcAft>
                <a:spcPct val="0"/>
              </a:spcAft>
              <a:defRPr sz="3200" kern="1200">
                <a:solidFill>
                  <a:srgbClr val="FFFFFF"/>
                </a:solidFill>
                <a:latin typeface="Calibri" panose="020F0502020204030204" pitchFamily="34" charset="0"/>
                <a:ea typeface="MS PGothic" panose="020B0600070205080204" pitchFamily="34" charset="-128"/>
                <a:cs typeface="Calibri" panose="020F0502020204030204" pitchFamily="34" charset="0"/>
              </a:defRPr>
            </a:lvl1pPr>
            <a:lvl2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9pPr>
          </a:lstStyle>
          <a:p>
            <a:pPr algn="ctr"/>
            <a:r>
              <a:rPr lang="en-CA" dirty="0">
                <a:solidFill>
                  <a:schemeClr val="tx2"/>
                </a:solidFill>
                <a:latin typeface="+mj-lt"/>
                <a:ea typeface="MS PGothic"/>
                <a:cs typeface="Calibri"/>
              </a:rPr>
              <a:t>Additional</a:t>
            </a:r>
            <a:endParaRPr lang="en-CA" dirty="0">
              <a:solidFill>
                <a:schemeClr val="tx2"/>
              </a:solidFill>
              <a:latin typeface="+mj-lt"/>
            </a:endParaRPr>
          </a:p>
        </p:txBody>
      </p:sp>
      <p:sp>
        <p:nvSpPr>
          <p:cNvPr id="18" name="Rectangle 17">
            <a:extLst>
              <a:ext uri="{FF2B5EF4-FFF2-40B4-BE49-F238E27FC236}">
                <a16:creationId xmlns:a16="http://schemas.microsoft.com/office/drawing/2014/main" id="{F0EFE824-090F-D743-B027-0D0133D7241C}"/>
              </a:ext>
            </a:extLst>
          </p:cNvPr>
          <p:cNvSpPr/>
          <p:nvPr/>
        </p:nvSpPr>
        <p:spPr>
          <a:xfrm>
            <a:off x="4300256" y="2784387"/>
            <a:ext cx="3581959" cy="2194674"/>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Affordability+</a:t>
            </a:r>
          </a:p>
          <a:p>
            <a:pPr algn="ctr">
              <a:spcBef>
                <a:spcPts val="1320"/>
              </a:spcBef>
              <a:spcAft>
                <a:spcPts val="1200"/>
              </a:spcAft>
              <a:buClr>
                <a:schemeClr val="tx2"/>
              </a:buClr>
            </a:pPr>
            <a:r>
              <a:rPr lang="en-US" sz="2200" dirty="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Min 40% units &lt;70% MMR </a:t>
            </a:r>
          </a:p>
          <a:p>
            <a:pPr algn="ctr">
              <a:spcBef>
                <a:spcPts val="1320"/>
              </a:spcBef>
              <a:spcAft>
                <a:spcPts val="1200"/>
              </a:spcAft>
              <a:buClr>
                <a:schemeClr val="tx2"/>
              </a:buClr>
            </a:pPr>
            <a:r>
              <a:rPr lang="en-US" sz="2200" dirty="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 a</a:t>
            </a:r>
            <a:r>
              <a:rPr lang="en-US" sz="2200" dirty="0">
                <a:solidFill>
                  <a:schemeClr val="tx2"/>
                </a:solidFill>
                <a:latin typeface="Calibri" panose="020F0502020204030204" pitchFamily="34" charset="0"/>
                <a:ea typeface="Times New Roman" panose="02020603050405020304" pitchFamily="18" charset="0"/>
                <a:cs typeface="Calibri" panose="020F0502020204030204" pitchFamily="34" charset="0"/>
              </a:rPr>
              <a:t>dditional 25k per unit</a:t>
            </a:r>
            <a:r>
              <a:rPr lang="en-US" sz="2200" dirty="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 </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endParaRPr lang="en-CA" sz="2200" dirty="0">
              <a:solidFill>
                <a:schemeClr val="tx2"/>
              </a:solidFill>
              <a:latin typeface="Calibri" panose="020F0502020204030204" pitchFamily="34" charset="0"/>
              <a:ea typeface="+mn-lt"/>
              <a:cs typeface="Calibri" panose="020F0502020204030204" pitchFamily="34" charset="0"/>
            </a:endParaRPr>
          </a:p>
        </p:txBody>
      </p:sp>
      <p:sp>
        <p:nvSpPr>
          <p:cNvPr id="20" name="Rectangle 19">
            <a:extLst>
              <a:ext uri="{FF2B5EF4-FFF2-40B4-BE49-F238E27FC236}">
                <a16:creationId xmlns:a16="http://schemas.microsoft.com/office/drawing/2014/main" id="{A0E502FD-B3E3-194C-BF98-9D3D33966317}"/>
              </a:ext>
            </a:extLst>
          </p:cNvPr>
          <p:cNvSpPr/>
          <p:nvPr/>
        </p:nvSpPr>
        <p:spPr>
          <a:xfrm>
            <a:off x="8315325" y="2784387"/>
            <a:ext cx="3409088" cy="2194674"/>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b="1" dirty="0">
                <a:solidFill>
                  <a:schemeClr val="tx2"/>
                </a:solidFill>
                <a:ea typeface="+mn-lt"/>
                <a:cs typeface="+mn-lt"/>
              </a:rPr>
              <a:t>Energy Efficiency+</a:t>
            </a:r>
          </a:p>
          <a:p>
            <a:pPr algn="ctr">
              <a:spcBef>
                <a:spcPts val="1320"/>
              </a:spcBef>
              <a:spcAft>
                <a:spcPts val="1200"/>
              </a:spcAft>
              <a:buClr>
                <a:schemeClr val="tx2"/>
              </a:buClr>
            </a:pPr>
            <a:r>
              <a:rPr lang="en-CA" sz="2200" dirty="0">
                <a:solidFill>
                  <a:schemeClr val="tx2"/>
                </a:solidFill>
                <a:ea typeface="+mn-lt"/>
                <a:cs typeface="+mn-lt"/>
              </a:rPr>
              <a:t>&gt;35% EE &amp; GHG reduction</a:t>
            </a:r>
          </a:p>
          <a:p>
            <a:pPr algn="ctr">
              <a:spcBef>
                <a:spcPts val="1320"/>
              </a:spcBef>
              <a:spcAft>
                <a:spcPts val="1200"/>
              </a:spcAft>
              <a:buClr>
                <a:schemeClr val="tx2"/>
              </a:buClr>
            </a:pPr>
            <a:r>
              <a:rPr lang="en-CA" sz="2200" dirty="0">
                <a:solidFill>
                  <a:schemeClr val="tx2"/>
                </a:solidFill>
                <a:ea typeface="+mn-lt"/>
                <a:cs typeface="+mn-lt"/>
              </a:rPr>
              <a:t>additional 25k per unit</a:t>
            </a:r>
          </a:p>
        </p:txBody>
      </p:sp>
      <p:sp>
        <p:nvSpPr>
          <p:cNvPr id="21" name="Rectangle 20">
            <a:extLst>
              <a:ext uri="{FF2B5EF4-FFF2-40B4-BE49-F238E27FC236}">
                <a16:creationId xmlns:a16="http://schemas.microsoft.com/office/drawing/2014/main" id="{A472163D-FA70-B140-8B2A-52749EBBC8D3}"/>
              </a:ext>
            </a:extLst>
          </p:cNvPr>
          <p:cNvSpPr/>
          <p:nvPr/>
        </p:nvSpPr>
        <p:spPr>
          <a:xfrm>
            <a:off x="550864" y="2812210"/>
            <a:ext cx="3286570" cy="2194674"/>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endParaRPr lang="en-CA" sz="2200" dirty="0">
              <a:solidFill>
                <a:schemeClr val="tx2"/>
              </a:solidFill>
              <a:ea typeface="+mn-lt"/>
              <a:cs typeface="+mn-lt"/>
            </a:endParaRPr>
          </a:p>
          <a:p>
            <a:pPr algn="ctr">
              <a:spcBef>
                <a:spcPts val="1320"/>
              </a:spcBef>
              <a:spcAft>
                <a:spcPts val="1200"/>
              </a:spcAft>
              <a:buClr>
                <a:schemeClr val="tx2"/>
              </a:buClr>
            </a:pPr>
            <a:r>
              <a:rPr lang="en-CA" sz="2200" b="1" dirty="0">
                <a:solidFill>
                  <a:schemeClr val="tx2"/>
                </a:solidFill>
                <a:ea typeface="+mn-lt"/>
                <a:cs typeface="+mn-lt"/>
              </a:rPr>
              <a:t>Standard   </a:t>
            </a:r>
            <a:r>
              <a:rPr lang="en-CA" sz="2200" dirty="0">
                <a:solidFill>
                  <a:schemeClr val="tx2"/>
                </a:solidFill>
                <a:ea typeface="+mn-lt"/>
                <a:cs typeface="+mn-lt"/>
              </a:rPr>
              <a:t> </a:t>
            </a:r>
          </a:p>
          <a:p>
            <a:pPr algn="ctr">
              <a:spcBef>
                <a:spcPts val="1320"/>
              </a:spcBef>
              <a:spcAft>
                <a:spcPts val="1200"/>
              </a:spcAft>
              <a:buClr>
                <a:schemeClr val="tx2"/>
              </a:buClr>
            </a:pPr>
            <a:r>
              <a:rPr lang="en-CA" sz="2200" dirty="0">
                <a:solidFill>
                  <a:schemeClr val="tx2"/>
                </a:solidFill>
                <a:ea typeface="+mn-lt"/>
                <a:cs typeface="+mn-lt"/>
              </a:rPr>
              <a:t>up to 25k per unit forgivable loan</a:t>
            </a:r>
            <a:br>
              <a:rPr lang="en-CA" sz="2200" dirty="0">
                <a:solidFill>
                  <a:schemeClr val="tx2"/>
                </a:solidFill>
                <a:ea typeface="+mn-lt"/>
                <a:cs typeface="+mn-lt"/>
              </a:rPr>
            </a:br>
            <a:endParaRPr lang="en-CA" sz="2200" dirty="0">
              <a:solidFill>
                <a:schemeClr val="tx2"/>
              </a:solidFill>
              <a:ea typeface="+mn-lt"/>
              <a:cs typeface="+mn-lt"/>
            </a:endParaRPr>
          </a:p>
        </p:txBody>
      </p:sp>
      <p:sp>
        <p:nvSpPr>
          <p:cNvPr id="28" name="Oval 27">
            <a:extLst>
              <a:ext uri="{FF2B5EF4-FFF2-40B4-BE49-F238E27FC236}">
                <a16:creationId xmlns:a16="http://schemas.microsoft.com/office/drawing/2014/main" id="{5C707512-3438-BC47-B92C-D3EE103FC5E1}"/>
              </a:ext>
            </a:extLst>
          </p:cNvPr>
          <p:cNvSpPr/>
          <p:nvPr/>
        </p:nvSpPr>
        <p:spPr>
          <a:xfrm>
            <a:off x="1868942" y="2468478"/>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98718A-CAC7-0747-A3C9-0CB33D75F577}"/>
              </a:ext>
            </a:extLst>
          </p:cNvPr>
          <p:cNvSpPr txBox="1"/>
          <p:nvPr/>
        </p:nvSpPr>
        <p:spPr>
          <a:xfrm>
            <a:off x="1640856" y="5368744"/>
            <a:ext cx="8910287" cy="656590"/>
          </a:xfrm>
          <a:prstGeom prst="rect">
            <a:avLst/>
          </a:prstGeom>
          <a:noFill/>
        </p:spPr>
        <p:txBody>
          <a:bodyPr wrap="square" lIns="91440" tIns="45720" rIns="91440" bIns="45720" rtlCol="0" anchor="t">
            <a:spAutoFit/>
          </a:bodyPr>
          <a:lstStyle/>
          <a:p>
            <a:pPr algn="ctr">
              <a:lnSpc>
                <a:spcPts val="2240"/>
              </a:lnSpc>
            </a:pPr>
            <a:r>
              <a:rPr lang="en-CA" sz="2000" dirty="0">
                <a:solidFill>
                  <a:schemeClr val="tx2"/>
                </a:solidFill>
              </a:rPr>
              <a:t>Forgivable loan amounts represent the max available and are offered based on need to </a:t>
            </a:r>
            <a:r>
              <a:rPr lang="en-CA" sz="2000" b="1" dirty="0">
                <a:solidFill>
                  <a:schemeClr val="tx2"/>
                </a:solidFill>
              </a:rPr>
              <a:t>achieve financial viability</a:t>
            </a:r>
            <a:endParaRPr lang="en-CA" sz="2000" b="1" dirty="0">
              <a:solidFill>
                <a:schemeClr val="tx2"/>
              </a:solidFill>
              <a:cs typeface="Calibri"/>
            </a:endParaRPr>
          </a:p>
        </p:txBody>
      </p:sp>
      <p:sp>
        <p:nvSpPr>
          <p:cNvPr id="34" name="Oval 33">
            <a:extLst>
              <a:ext uri="{FF2B5EF4-FFF2-40B4-BE49-F238E27FC236}">
                <a16:creationId xmlns:a16="http://schemas.microsoft.com/office/drawing/2014/main" id="{F56EE694-948A-0C44-BEA5-3836023A0D7D}"/>
              </a:ext>
            </a:extLst>
          </p:cNvPr>
          <p:cNvSpPr/>
          <p:nvPr/>
        </p:nvSpPr>
        <p:spPr>
          <a:xfrm>
            <a:off x="5797576" y="2394704"/>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5B1CC68-FC2C-A649-B2EF-CE0D8E11F51A}"/>
              </a:ext>
            </a:extLst>
          </p:cNvPr>
          <p:cNvSpPr/>
          <p:nvPr/>
        </p:nvSpPr>
        <p:spPr>
          <a:xfrm>
            <a:off x="9726210" y="2384079"/>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ar: 10 Points 6">
            <a:extLst>
              <a:ext uri="{FF2B5EF4-FFF2-40B4-BE49-F238E27FC236}">
                <a16:creationId xmlns:a16="http://schemas.microsoft.com/office/drawing/2014/main" id="{B0AA42BE-F21F-9C74-AF2B-0BED0CECF9AD}"/>
              </a:ext>
            </a:extLst>
          </p:cNvPr>
          <p:cNvSpPr/>
          <p:nvPr/>
        </p:nvSpPr>
        <p:spPr>
          <a:xfrm>
            <a:off x="773399" y="309451"/>
            <a:ext cx="1734914" cy="1343642"/>
          </a:xfrm>
          <a:prstGeom prst="star10">
            <a:avLst/>
          </a:prstGeom>
          <a:gradFill flip="none" rotWithShape="1">
            <a:gsLst>
              <a:gs pos="0">
                <a:srgbClr val="D82920">
                  <a:shade val="30000"/>
                  <a:satMod val="115000"/>
                </a:srgbClr>
              </a:gs>
              <a:gs pos="50000">
                <a:srgbClr val="D82920">
                  <a:shade val="67500"/>
                  <a:satMod val="115000"/>
                </a:srgbClr>
              </a:gs>
              <a:gs pos="100000">
                <a:srgbClr val="D8292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b="1" dirty="0">
                <a:solidFill>
                  <a:schemeClr val="bg1"/>
                </a:solidFill>
              </a:rPr>
              <a:t>NEW!</a:t>
            </a:r>
            <a:endParaRPr lang="en-CA" sz="1400" b="1" dirty="0">
              <a:solidFill>
                <a:schemeClr val="bg1"/>
              </a:solidFill>
            </a:endParaRPr>
          </a:p>
        </p:txBody>
      </p:sp>
      <p:sp>
        <p:nvSpPr>
          <p:cNvPr id="13" name="TextBox 12">
            <a:extLst>
              <a:ext uri="{FF2B5EF4-FFF2-40B4-BE49-F238E27FC236}">
                <a16:creationId xmlns:a16="http://schemas.microsoft.com/office/drawing/2014/main" id="{624518B4-73E8-7107-1FCA-E4B27357096C}"/>
              </a:ext>
            </a:extLst>
          </p:cNvPr>
          <p:cNvSpPr txBox="1"/>
          <p:nvPr/>
        </p:nvSpPr>
        <p:spPr>
          <a:xfrm>
            <a:off x="1986311" y="2557289"/>
            <a:ext cx="725815" cy="424732"/>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Calibri"/>
                <a:ea typeface="+mn-ea"/>
                <a:cs typeface="+mn-cs"/>
              </a:rPr>
              <a:t>$</a:t>
            </a:r>
          </a:p>
        </p:txBody>
      </p:sp>
      <p:sp>
        <p:nvSpPr>
          <p:cNvPr id="14" name="TextBox 13">
            <a:extLst>
              <a:ext uri="{FF2B5EF4-FFF2-40B4-BE49-F238E27FC236}">
                <a16:creationId xmlns:a16="http://schemas.microsoft.com/office/drawing/2014/main" id="{D692E20A-5104-C021-2C4C-B7ECC76BA58E}"/>
              </a:ext>
            </a:extLst>
          </p:cNvPr>
          <p:cNvSpPr txBox="1"/>
          <p:nvPr/>
        </p:nvSpPr>
        <p:spPr>
          <a:xfrm>
            <a:off x="5918851" y="2483311"/>
            <a:ext cx="725815" cy="424732"/>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Calibri"/>
                <a:ea typeface="+mn-ea"/>
                <a:cs typeface="+mn-cs"/>
              </a:rPr>
              <a:t>$</a:t>
            </a:r>
          </a:p>
        </p:txBody>
      </p:sp>
      <p:sp>
        <p:nvSpPr>
          <p:cNvPr id="15" name="TextBox 14">
            <a:extLst>
              <a:ext uri="{FF2B5EF4-FFF2-40B4-BE49-F238E27FC236}">
                <a16:creationId xmlns:a16="http://schemas.microsoft.com/office/drawing/2014/main" id="{C0B4BB74-DF8C-BE42-C340-364F26A6FACA}"/>
              </a:ext>
            </a:extLst>
          </p:cNvPr>
          <p:cNvSpPr txBox="1"/>
          <p:nvPr/>
        </p:nvSpPr>
        <p:spPr>
          <a:xfrm>
            <a:off x="9825328" y="2475996"/>
            <a:ext cx="725815" cy="424732"/>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Calibri"/>
                <a:ea typeface="+mn-ea"/>
                <a:cs typeface="+mn-cs"/>
              </a:rPr>
              <a:t>$</a:t>
            </a:r>
          </a:p>
        </p:txBody>
      </p:sp>
    </p:spTree>
    <p:extLst>
      <p:ext uri="{BB962C8B-B14F-4D97-AF65-F5344CB8AC3E}">
        <p14:creationId xmlns:p14="http://schemas.microsoft.com/office/powerpoint/2010/main" val="23177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5AFDBC-288A-A840-BEA8-AE1B1D76B2E7}"/>
              </a:ext>
            </a:extLst>
          </p:cNvPr>
          <p:cNvSpPr/>
          <p:nvPr/>
        </p:nvSpPr>
        <p:spPr>
          <a:xfrm>
            <a:off x="0" y="1859057"/>
            <a:ext cx="12192000" cy="4437047"/>
          </a:xfrm>
          <a:prstGeom prst="rect">
            <a:avLst/>
          </a:prstGeom>
          <a:gradFill>
            <a:gsLst>
              <a:gs pos="0">
                <a:schemeClr val="tx2">
                  <a:lumMod val="20000"/>
                  <a:lumOff val="80000"/>
                  <a:alpha val="50000"/>
                </a:schemeClr>
              </a:gs>
              <a:gs pos="99000">
                <a:schemeClr val="tx2">
                  <a:lumMod val="40000"/>
                  <a:lumOff val="60000"/>
                  <a:alpha val="50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E3A5C-94AF-154A-AFA4-D422B26AA595}"/>
              </a:ext>
            </a:extLst>
          </p:cNvPr>
          <p:cNvSpPr/>
          <p:nvPr/>
        </p:nvSpPr>
        <p:spPr>
          <a:xfrm rot="2700000">
            <a:off x="5798759" y="1569151"/>
            <a:ext cx="594483" cy="59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3" y="1124836"/>
            <a:ext cx="11090275" cy="528257"/>
          </a:xfrm>
        </p:spPr>
        <p:txBody>
          <a:bodyPr>
            <a:normAutofit fontScale="90000"/>
          </a:bodyPr>
          <a:lstStyle/>
          <a:p>
            <a:pPr algn="ctr"/>
            <a:r>
              <a:rPr kumimoji="0" lang="en-CA" sz="44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pitchFamily="34" charset="0"/>
                <a:ea typeface="+mn-ea"/>
                <a:cs typeface="Calibri Light" panose="020F0302020204030204" pitchFamily="34" charset="0"/>
              </a:rPr>
              <a:t>Partnerships</a:t>
            </a:r>
            <a:endParaRPr lang="en-US" sz="4400" dirty="0">
              <a:solidFill>
                <a:srgbClr val="00093A"/>
              </a:solidFill>
            </a:endParaRPr>
          </a:p>
        </p:txBody>
      </p:sp>
      <p:sp>
        <p:nvSpPr>
          <p:cNvPr id="5" name="Rectangle 4"/>
          <p:cNvSpPr/>
          <p:nvPr/>
        </p:nvSpPr>
        <p:spPr>
          <a:xfrm>
            <a:off x="4339695" y="2768765"/>
            <a:ext cx="3682580" cy="3101682"/>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dirty="0">
                <a:solidFill>
                  <a:schemeClr val="tx2"/>
                </a:solidFill>
                <a:ea typeface="+mn-lt"/>
                <a:cs typeface="+mn-lt"/>
              </a:rPr>
              <a:t>Projects </a:t>
            </a:r>
            <a:r>
              <a:rPr lang="en-CA" sz="2200" b="1" dirty="0">
                <a:solidFill>
                  <a:srgbClr val="00093A"/>
                </a:solidFill>
                <a:ea typeface="+mn-lt"/>
                <a:cs typeface="+mn-lt"/>
              </a:rPr>
              <a:t>must have support from another level of government </a:t>
            </a:r>
            <a:r>
              <a:rPr lang="en-CA" sz="2200" dirty="0">
                <a:solidFill>
                  <a:schemeClr val="tx2"/>
                </a:solidFill>
                <a:ea typeface="+mn-lt"/>
                <a:cs typeface="+mn-lt"/>
              </a:rPr>
              <a:t>and can be in the form of investment of resources and/or the form of a letter of endorsement </a:t>
            </a:r>
            <a:endParaRPr lang="en-CA" sz="2200" dirty="0">
              <a:solidFill>
                <a:schemeClr val="tx2"/>
              </a:solidFill>
              <a:latin typeface="+mj-lt"/>
              <a:cs typeface="Calibri"/>
            </a:endParaRPr>
          </a:p>
        </p:txBody>
      </p:sp>
      <p:sp>
        <p:nvSpPr>
          <p:cNvPr id="8" name="Slide Number Placeholder 5">
            <a:extLst>
              <a:ext uri="{FF2B5EF4-FFF2-40B4-BE49-F238E27FC236}">
                <a16:creationId xmlns:a16="http://schemas.microsoft.com/office/drawing/2014/main" id="{4514B213-8D5B-A64C-8A84-8D95EED8A500}"/>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23</a:t>
            </a:fld>
            <a:endParaRPr lang="en-CA"/>
          </a:p>
        </p:txBody>
      </p:sp>
      <p:sp>
        <p:nvSpPr>
          <p:cNvPr id="3" name="Title 1">
            <a:extLst>
              <a:ext uri="{FF2B5EF4-FFF2-40B4-BE49-F238E27FC236}">
                <a16:creationId xmlns:a16="http://schemas.microsoft.com/office/drawing/2014/main" id="{E3846B07-AF93-41B6-824C-3DF99815451E}"/>
              </a:ext>
            </a:extLst>
          </p:cNvPr>
          <p:cNvSpPr txBox="1">
            <a:spLocks/>
          </p:cNvSpPr>
          <p:nvPr/>
        </p:nvSpPr>
        <p:spPr bwMode="auto">
          <a:xfrm>
            <a:off x="464086" y="247356"/>
            <a:ext cx="11433799" cy="96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lnSpc>
                <a:spcPts val="3333"/>
              </a:lnSpc>
              <a:spcBef>
                <a:spcPct val="0"/>
              </a:spcBef>
              <a:spcAft>
                <a:spcPct val="0"/>
              </a:spcAft>
              <a:defRPr sz="3200" kern="1200">
                <a:solidFill>
                  <a:srgbClr val="FFFFFF"/>
                </a:solidFill>
                <a:latin typeface="Calibri" panose="020F0502020204030204" pitchFamily="34" charset="0"/>
                <a:ea typeface="MS PGothic" panose="020B0600070205080204" pitchFamily="34" charset="-128"/>
                <a:cs typeface="Calibri" panose="020F0502020204030204" pitchFamily="34" charset="0"/>
              </a:defRPr>
            </a:lvl1pPr>
            <a:lvl2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800">
                <a:solidFill>
                  <a:schemeClr val="bg1"/>
                </a:solidFill>
                <a:latin typeface="Calibri"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2800">
                <a:solidFill>
                  <a:schemeClr val="bg1"/>
                </a:solidFill>
                <a:latin typeface="Calibri" charset="0"/>
                <a:ea typeface="ＭＳ Ｐゴシック" charset="0"/>
                <a:cs typeface="ＭＳ Ｐゴシック" charset="0"/>
              </a:defRPr>
            </a:lvl9pPr>
          </a:lstStyle>
          <a:p>
            <a:pPr algn="ctr"/>
            <a:r>
              <a:rPr lang="en-CA">
                <a:solidFill>
                  <a:schemeClr val="tx2"/>
                </a:solidFill>
                <a:latin typeface="+mj-lt"/>
                <a:ea typeface="MS PGothic"/>
                <a:cs typeface="Calibri"/>
              </a:rPr>
              <a:t>Minimum eligibility requirements</a:t>
            </a:r>
            <a:endParaRPr lang="en-CA">
              <a:solidFill>
                <a:schemeClr val="tx2"/>
              </a:solidFill>
              <a:latin typeface="+mj-lt"/>
            </a:endParaRPr>
          </a:p>
        </p:txBody>
      </p:sp>
      <p:sp>
        <p:nvSpPr>
          <p:cNvPr id="17" name="TextBox 16">
            <a:extLst>
              <a:ext uri="{FF2B5EF4-FFF2-40B4-BE49-F238E27FC236}">
                <a16:creationId xmlns:a16="http://schemas.microsoft.com/office/drawing/2014/main" id="{CD780F16-6E2F-044B-AC88-62E9BF499013}"/>
              </a:ext>
            </a:extLst>
          </p:cNvPr>
          <p:cNvSpPr txBox="1"/>
          <p:nvPr/>
        </p:nvSpPr>
        <p:spPr>
          <a:xfrm>
            <a:off x="363537" y="2768765"/>
            <a:ext cx="3682580" cy="3101682"/>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dirty="0">
                <a:solidFill>
                  <a:schemeClr val="tx2"/>
                </a:solidFill>
                <a:ea typeface="+mn-lt"/>
                <a:cs typeface="+mn-lt"/>
              </a:rPr>
              <a:t>To make federal investments go further, applicants to the Affordable Housing Fund must have </a:t>
            </a:r>
            <a:r>
              <a:rPr lang="en-CA" sz="2200" b="1" dirty="0">
                <a:solidFill>
                  <a:srgbClr val="00093A"/>
                </a:solidFill>
                <a:ea typeface="+mn-lt"/>
                <a:cs typeface="+mn-lt"/>
              </a:rPr>
              <a:t>additional sources</a:t>
            </a:r>
            <a:br>
              <a:rPr lang="en-CA" sz="2200" b="1" dirty="0">
                <a:solidFill>
                  <a:srgbClr val="00093A"/>
                </a:solidFill>
                <a:ea typeface="+mn-lt"/>
                <a:cs typeface="+mn-lt"/>
              </a:rPr>
            </a:br>
            <a:r>
              <a:rPr lang="en-CA" sz="2200" b="1" dirty="0">
                <a:solidFill>
                  <a:srgbClr val="00093A"/>
                </a:solidFill>
                <a:ea typeface="+mn-lt"/>
                <a:cs typeface="+mn-lt"/>
              </a:rPr>
              <a:t>of funding</a:t>
            </a:r>
            <a:endParaRPr lang="en-CA" sz="2200" dirty="0">
              <a:solidFill>
                <a:srgbClr val="00093A"/>
              </a:solidFill>
              <a:ea typeface="+mn-lt"/>
              <a:cs typeface="Calibri"/>
            </a:endParaRPr>
          </a:p>
        </p:txBody>
      </p:sp>
      <p:sp>
        <p:nvSpPr>
          <p:cNvPr id="19" name="TextBox 18">
            <a:extLst>
              <a:ext uri="{FF2B5EF4-FFF2-40B4-BE49-F238E27FC236}">
                <a16:creationId xmlns:a16="http://schemas.microsoft.com/office/drawing/2014/main" id="{6CB0B3E0-8D98-A744-B40C-A9B714CCB54D}"/>
              </a:ext>
            </a:extLst>
          </p:cNvPr>
          <p:cNvSpPr txBox="1"/>
          <p:nvPr/>
        </p:nvSpPr>
        <p:spPr>
          <a:xfrm>
            <a:off x="8315852" y="2768765"/>
            <a:ext cx="3325285" cy="3101682"/>
          </a:xfrm>
          <a:prstGeom prst="rect">
            <a:avLst/>
          </a:prstGeom>
          <a:solidFill>
            <a:schemeClr val="bg1"/>
          </a:solidFill>
        </p:spPr>
        <p:txBody>
          <a:bodyPr wrap="square" lIns="216000" tIns="216000" rIns="216000" bIns="216000" anchor="ctr" anchorCtr="0">
            <a:noAutofit/>
          </a:bodyPr>
          <a:lstStyle/>
          <a:p>
            <a:pPr algn="ctr">
              <a:spcBef>
                <a:spcPts val="1320"/>
              </a:spcBef>
              <a:spcAft>
                <a:spcPts val="1200"/>
              </a:spcAft>
              <a:buClr>
                <a:schemeClr val="tx2"/>
              </a:buClr>
            </a:pPr>
            <a:r>
              <a:rPr lang="en-CA" sz="2200" dirty="0">
                <a:solidFill>
                  <a:schemeClr val="tx2"/>
                </a:solidFill>
                <a:ea typeface="+mn-lt"/>
                <a:cs typeface="+mn-lt"/>
              </a:rPr>
              <a:t>Contributions from collaborators can be </a:t>
            </a:r>
            <a:r>
              <a:rPr lang="en-CA" sz="2200" b="1" dirty="0">
                <a:solidFill>
                  <a:srgbClr val="00093A"/>
                </a:solidFill>
                <a:ea typeface="+mn-lt"/>
                <a:cs typeface="+mn-lt"/>
              </a:rPr>
              <a:t>monetary</a:t>
            </a:r>
            <a:r>
              <a:rPr lang="en-CA" sz="2200" dirty="0">
                <a:solidFill>
                  <a:srgbClr val="00093A"/>
                </a:solidFill>
                <a:ea typeface="+mn-lt"/>
                <a:cs typeface="+mn-lt"/>
              </a:rPr>
              <a:t> </a:t>
            </a:r>
            <a:r>
              <a:rPr lang="en-CA" sz="2200" b="1" dirty="0">
                <a:solidFill>
                  <a:srgbClr val="00093A"/>
                </a:solidFill>
                <a:ea typeface="+mn-lt"/>
                <a:cs typeface="+mn-lt"/>
              </a:rPr>
              <a:t>or in-kind</a:t>
            </a:r>
            <a:endParaRPr lang="en-CA" sz="2200" dirty="0">
              <a:solidFill>
                <a:srgbClr val="00093A"/>
              </a:solidFill>
              <a:ea typeface="+mn-lt"/>
              <a:cs typeface="Arial"/>
            </a:endParaRPr>
          </a:p>
        </p:txBody>
      </p:sp>
      <p:sp>
        <p:nvSpPr>
          <p:cNvPr id="22" name="Oval 21">
            <a:extLst>
              <a:ext uri="{FF2B5EF4-FFF2-40B4-BE49-F238E27FC236}">
                <a16:creationId xmlns:a16="http://schemas.microsoft.com/office/drawing/2014/main" id="{43374C7F-5E8E-6B46-B069-DF64ACECFD55}"/>
              </a:ext>
            </a:extLst>
          </p:cNvPr>
          <p:cNvSpPr/>
          <p:nvPr/>
        </p:nvSpPr>
        <p:spPr>
          <a:xfrm>
            <a:off x="2098494" y="2475107"/>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1D57C56-D23B-E24F-988E-5AAEFEAA02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4827" y="2619540"/>
            <a:ext cx="374650" cy="298450"/>
          </a:xfrm>
          <a:prstGeom prst="rect">
            <a:avLst/>
          </a:prstGeom>
        </p:spPr>
      </p:pic>
      <p:sp>
        <p:nvSpPr>
          <p:cNvPr id="24" name="Oval 23">
            <a:extLst>
              <a:ext uri="{FF2B5EF4-FFF2-40B4-BE49-F238E27FC236}">
                <a16:creationId xmlns:a16="http://schemas.microsoft.com/office/drawing/2014/main" id="{EFD59C4F-CF9B-1644-A4A9-766A337CF612}"/>
              </a:ext>
            </a:extLst>
          </p:cNvPr>
          <p:cNvSpPr/>
          <p:nvPr/>
        </p:nvSpPr>
        <p:spPr>
          <a:xfrm>
            <a:off x="5792670" y="2475107"/>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EB94967-EBCA-2E41-B5BD-1DF5CF95A1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9003" y="2619540"/>
            <a:ext cx="374650" cy="298450"/>
          </a:xfrm>
          <a:prstGeom prst="rect">
            <a:avLst/>
          </a:prstGeom>
        </p:spPr>
      </p:pic>
      <p:sp>
        <p:nvSpPr>
          <p:cNvPr id="26" name="Oval 25">
            <a:extLst>
              <a:ext uri="{FF2B5EF4-FFF2-40B4-BE49-F238E27FC236}">
                <a16:creationId xmlns:a16="http://schemas.microsoft.com/office/drawing/2014/main" id="{BF4B133F-0FD0-7F49-9E92-26E7612A4D60}"/>
              </a:ext>
            </a:extLst>
          </p:cNvPr>
          <p:cNvSpPr/>
          <p:nvPr/>
        </p:nvSpPr>
        <p:spPr>
          <a:xfrm>
            <a:off x="9596574" y="2475107"/>
            <a:ext cx="587317" cy="587317"/>
          </a:xfrm>
          <a:prstGeom prst="ellipse">
            <a:avLst/>
          </a:prstGeom>
          <a:solidFill>
            <a:srgbClr val="00093A"/>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EF28349-127E-C04C-B8F5-55B839F81A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2907" y="2619540"/>
            <a:ext cx="374650" cy="298450"/>
          </a:xfrm>
          <a:prstGeom prst="rect">
            <a:avLst/>
          </a:prstGeom>
        </p:spPr>
      </p:pic>
    </p:spTree>
    <p:extLst>
      <p:ext uri="{BB962C8B-B14F-4D97-AF65-F5344CB8AC3E}">
        <p14:creationId xmlns:p14="http://schemas.microsoft.com/office/powerpoint/2010/main" val="3375802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6D356E-13D7-8848-B338-C0F15E54EF02}"/>
              </a:ext>
            </a:extLst>
          </p:cNvPr>
          <p:cNvSpPr/>
          <p:nvPr/>
        </p:nvSpPr>
        <p:spPr>
          <a:xfrm>
            <a:off x="0" y="1859057"/>
            <a:ext cx="12192000" cy="4998943"/>
          </a:xfrm>
          <a:prstGeom prst="rect">
            <a:avLst/>
          </a:prstGeom>
          <a:gradFill>
            <a:gsLst>
              <a:gs pos="0">
                <a:schemeClr val="tx2">
                  <a:lumMod val="20000"/>
                  <a:lumOff val="80000"/>
                  <a:alpha val="39941"/>
                </a:schemeClr>
              </a:gs>
              <a:gs pos="100000">
                <a:schemeClr val="tx2">
                  <a:lumMod val="40000"/>
                  <a:lumOff val="60000"/>
                  <a:alpha val="39899"/>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3" y="282957"/>
            <a:ext cx="11406341" cy="889685"/>
          </a:xfrm>
        </p:spPr>
        <p:txBody>
          <a:bodyPr/>
          <a:lstStyle/>
          <a:p>
            <a:r>
              <a:rPr kumimoji="0" lang="en-CA" sz="32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pitchFamily="34" charset="0"/>
                <a:ea typeface="+mn-ea"/>
                <a:cs typeface="Calibri Light" panose="020F0302020204030204" pitchFamily="34" charset="0"/>
              </a:rPr>
              <a:t>Prioritization of social outcomes </a:t>
            </a:r>
            <a:endParaRPr lang="en-CA" dirty="0">
              <a:solidFill>
                <a:schemeClr val="tx2"/>
              </a:solidFill>
              <a:latin typeface="+mj-lt"/>
            </a:endParaRPr>
          </a:p>
        </p:txBody>
      </p:sp>
      <p:sp>
        <p:nvSpPr>
          <p:cNvPr id="16" name="TextBox 15"/>
          <p:cNvSpPr txBox="1"/>
          <p:nvPr/>
        </p:nvSpPr>
        <p:spPr>
          <a:xfrm>
            <a:off x="550864" y="2855851"/>
            <a:ext cx="7598837" cy="2819011"/>
          </a:xfrm>
          <a:prstGeom prst="rect">
            <a:avLst/>
          </a:prstGeom>
          <a:noFill/>
        </p:spPr>
        <p:txBody>
          <a:bodyPr wrap="square" lIns="91440" tIns="45720" rIns="91440" bIns="45720" numCol="2" rtlCol="0" anchor="ctr">
            <a:noAutofit/>
          </a:bodyPr>
          <a:lstStyle/>
          <a:p>
            <a:pPr>
              <a:lnSpc>
                <a:spcPts val="2360"/>
              </a:lnSpc>
              <a:spcAft>
                <a:spcPts val="4200"/>
              </a:spcAft>
            </a:pPr>
            <a:r>
              <a:rPr lang="en-US" sz="2800" b="1" dirty="0">
                <a:solidFill>
                  <a:srgbClr val="00093A"/>
                </a:solidFill>
                <a:latin typeface="Calibri"/>
                <a:cs typeface="Arial"/>
              </a:rPr>
              <a:t>Affordability</a:t>
            </a:r>
            <a:br>
              <a:rPr lang="en-US" sz="2200" b="1" dirty="0">
                <a:solidFill>
                  <a:schemeClr val="accent5"/>
                </a:solidFill>
                <a:latin typeface="Calibri"/>
                <a:cs typeface="Arial"/>
              </a:rPr>
            </a:br>
            <a:r>
              <a:rPr lang="en-US" sz="2200" dirty="0">
                <a:solidFill>
                  <a:schemeClr val="tx2"/>
                </a:solidFill>
                <a:ea typeface="+mn-lt"/>
                <a:cs typeface="+mn-lt"/>
              </a:rPr>
              <a:t>Greater number of units, </a:t>
            </a:r>
            <a:br>
              <a:rPr lang="en-US" sz="2200" dirty="0">
                <a:solidFill>
                  <a:schemeClr val="tx2"/>
                </a:solidFill>
                <a:ea typeface="+mn-lt"/>
                <a:cs typeface="+mn-lt"/>
              </a:rPr>
            </a:br>
            <a:r>
              <a:rPr lang="en-US" sz="2200" dirty="0">
                <a:solidFill>
                  <a:schemeClr val="tx2"/>
                </a:solidFill>
                <a:ea typeface="+mn-lt"/>
                <a:cs typeface="+mn-lt"/>
              </a:rPr>
              <a:t>and depth of affordability</a:t>
            </a:r>
          </a:p>
          <a:p>
            <a:pPr>
              <a:lnSpc>
                <a:spcPts val="2360"/>
              </a:lnSpc>
              <a:spcAft>
                <a:spcPts val="4200"/>
              </a:spcAft>
            </a:pPr>
            <a:r>
              <a:rPr lang="en-US" sz="2800" b="1" dirty="0">
                <a:solidFill>
                  <a:srgbClr val="00093A"/>
                </a:solidFill>
                <a:cs typeface="Arial"/>
              </a:rPr>
              <a:t>Energy Efficiency</a:t>
            </a:r>
            <a:br>
              <a:rPr lang="en-US" sz="2800" b="1" dirty="0">
                <a:solidFill>
                  <a:schemeClr val="accent5"/>
                </a:solidFill>
                <a:cs typeface="Arial"/>
              </a:rPr>
            </a:br>
            <a:r>
              <a:rPr lang="en-US" sz="2200" dirty="0">
                <a:solidFill>
                  <a:schemeClr val="tx2"/>
                </a:solidFill>
                <a:ea typeface="+mn-lt"/>
                <a:cs typeface="+mn-lt"/>
              </a:rPr>
              <a:t>Greater than 25% energy efficiency improvement &amp; GHG emission reduction</a:t>
            </a:r>
            <a:endParaRPr lang="en-US" sz="2200" dirty="0">
              <a:solidFill>
                <a:schemeClr val="tx2"/>
              </a:solidFill>
            </a:endParaRPr>
          </a:p>
          <a:p>
            <a:pPr>
              <a:lnSpc>
                <a:spcPts val="2360"/>
              </a:lnSpc>
              <a:spcAft>
                <a:spcPts val="4200"/>
              </a:spcAft>
            </a:pPr>
            <a:r>
              <a:rPr lang="en-US" sz="2800" b="1" dirty="0">
                <a:solidFill>
                  <a:srgbClr val="00093A"/>
                </a:solidFill>
                <a:cs typeface="Arial"/>
              </a:rPr>
              <a:t>Accessibility</a:t>
            </a:r>
            <a:br>
              <a:rPr lang="en-US" sz="2200" b="1" dirty="0">
                <a:solidFill>
                  <a:schemeClr val="accent5"/>
                </a:solidFill>
                <a:cs typeface="Arial"/>
              </a:rPr>
            </a:br>
            <a:r>
              <a:rPr lang="en-US" sz="2200" dirty="0">
                <a:solidFill>
                  <a:schemeClr val="tx2"/>
                </a:solidFill>
                <a:ea typeface="+mn-lt"/>
                <a:cs typeface="+mn-lt"/>
              </a:rPr>
              <a:t>Greater number of accessible units and level of accessibility provided</a:t>
            </a:r>
          </a:p>
          <a:p>
            <a:pPr>
              <a:lnSpc>
                <a:spcPts val="2360"/>
              </a:lnSpc>
              <a:spcAft>
                <a:spcPts val="4200"/>
              </a:spcAft>
            </a:pPr>
            <a:r>
              <a:rPr lang="en-US" sz="2800" b="1" dirty="0">
                <a:solidFill>
                  <a:srgbClr val="00093A"/>
                </a:solidFill>
                <a:cs typeface="Calibri"/>
              </a:rPr>
              <a:t>Social Inclusion</a:t>
            </a:r>
            <a:br>
              <a:rPr lang="en-US" sz="2200" b="1" dirty="0">
                <a:solidFill>
                  <a:schemeClr val="accent5"/>
                </a:solidFill>
                <a:cs typeface="Calibri"/>
              </a:rPr>
            </a:br>
            <a:r>
              <a:rPr lang="en-US" sz="2200" dirty="0">
                <a:solidFill>
                  <a:schemeClr val="tx2"/>
                </a:solidFill>
                <a:cs typeface="Calibri"/>
              </a:rPr>
              <a:t>Integrated supports and </a:t>
            </a:r>
            <a:br>
              <a:rPr lang="en-US" sz="2200" dirty="0">
                <a:solidFill>
                  <a:schemeClr val="tx2"/>
                </a:solidFill>
                <a:cs typeface="Calibri"/>
              </a:rPr>
            </a:br>
            <a:r>
              <a:rPr lang="en-US" sz="2200" dirty="0">
                <a:solidFill>
                  <a:schemeClr val="tx2"/>
                </a:solidFill>
                <a:cs typeface="Calibri"/>
              </a:rPr>
              <a:t>services for tenants on site</a:t>
            </a:r>
          </a:p>
        </p:txBody>
      </p:sp>
      <p:pic>
        <p:nvPicPr>
          <p:cNvPr id="27" name="Picture 26">
            <a:extLst>
              <a:ext uri="{FF2B5EF4-FFF2-40B4-BE49-F238E27FC236}">
                <a16:creationId xmlns:a16="http://schemas.microsoft.com/office/drawing/2014/main" id="{42BA0EBC-6786-A84C-A2E6-FAA72B36781F}"/>
              </a:ext>
            </a:extLst>
          </p:cNvPr>
          <p:cNvPicPr>
            <a:picLocks noChangeAspect="1"/>
          </p:cNvPicPr>
          <p:nvPr/>
        </p:nvPicPr>
        <p:blipFill>
          <a:blip r:embed="rId3"/>
          <a:stretch>
            <a:fillRect/>
          </a:stretch>
        </p:blipFill>
        <p:spPr>
          <a:xfrm>
            <a:off x="11096882" y="6534221"/>
            <a:ext cx="228600" cy="101600"/>
          </a:xfrm>
          <a:prstGeom prst="rect">
            <a:avLst/>
          </a:prstGeom>
        </p:spPr>
      </p:pic>
      <p:sp>
        <p:nvSpPr>
          <p:cNvPr id="29" name="Slide Number Placeholder 5">
            <a:extLst>
              <a:ext uri="{FF2B5EF4-FFF2-40B4-BE49-F238E27FC236}">
                <a16:creationId xmlns:a16="http://schemas.microsoft.com/office/drawing/2014/main" id="{E046C9E6-911F-6041-8100-B6E9C3378F42}"/>
              </a:ext>
            </a:extLst>
          </p:cNvPr>
          <p:cNvSpPr>
            <a:spLocks noGrp="1"/>
          </p:cNvSpPr>
          <p:nvPr>
            <p:ph type="sldNum" sz="quarter" idx="4"/>
          </p:nvPr>
        </p:nvSpPr>
        <p:spPr>
          <a:xfrm>
            <a:off x="11325354" y="6329744"/>
            <a:ext cx="512504" cy="528256"/>
          </a:xfrm>
          <a:prstGeom prst="rect">
            <a:avLst/>
          </a:prstGeom>
        </p:spPr>
        <p:txBody>
          <a:bodyPr vert="horz" lIns="91440" tIns="45720" rIns="91440" bIns="45720" rtlCol="0" anchor="ctr"/>
          <a:lstStyle>
            <a:lvl1pPr algn="r">
              <a:defRPr kumimoji="1" lang="en-US" sz="1000" kern="0" spc="50" smtClean="0">
                <a:solidFill>
                  <a:srgbClr val="62656C"/>
                </a:solidFill>
                <a:latin typeface="Calibri" panose="020F0502020204030204" pitchFamily="34" charset="0"/>
                <a:ea typeface="+mn-ea"/>
                <a:cs typeface="Calibri" panose="020F0502020204030204" pitchFamily="34" charset="0"/>
              </a:defRPr>
            </a:lvl1pPr>
          </a:lstStyle>
          <a:p>
            <a:fld id="{F5E4F7E7-D9B8-4E79-84B0-B1C726B6868C}" type="slidenum">
              <a:rPr lang="en-CA" smtClean="0"/>
              <a:pPr/>
              <a:t>24</a:t>
            </a:fld>
            <a:endParaRPr lang="en-CA"/>
          </a:p>
        </p:txBody>
      </p:sp>
      <p:sp>
        <p:nvSpPr>
          <p:cNvPr id="30" name="Rectangle 29">
            <a:extLst>
              <a:ext uri="{FF2B5EF4-FFF2-40B4-BE49-F238E27FC236}">
                <a16:creationId xmlns:a16="http://schemas.microsoft.com/office/drawing/2014/main" id="{DA117040-3895-43CA-8860-CC2FC32997A8}"/>
              </a:ext>
            </a:extLst>
          </p:cNvPr>
          <p:cNvSpPr/>
          <p:nvPr/>
        </p:nvSpPr>
        <p:spPr>
          <a:xfrm>
            <a:off x="574178" y="999927"/>
            <a:ext cx="9244525" cy="579646"/>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20"/>
              </a:lnSpc>
              <a:spcBef>
                <a:spcPct val="30000"/>
              </a:spcBef>
              <a:buClr>
                <a:srgbClr val="ED8C01"/>
              </a:buClr>
            </a:pPr>
            <a:r>
              <a:rPr lang="en-US">
                <a:solidFill>
                  <a:schemeClr val="tx2"/>
                </a:solidFill>
                <a:ea typeface="+mn-lt"/>
                <a:cs typeface="+mn-lt"/>
              </a:rPr>
              <a:t>In addition to meeting mandatory minimum requirements, the Fund will prioritize projects with higher scores based on the achievement of outcomes within the following priority areas: </a:t>
            </a:r>
            <a:endParaRPr lang="en-CA">
              <a:solidFill>
                <a:schemeClr val="tx2"/>
              </a:solidFill>
              <a:ea typeface="+mn-lt"/>
              <a:cs typeface="+mn-lt"/>
            </a:endParaRPr>
          </a:p>
        </p:txBody>
      </p:sp>
      <p:pic>
        <p:nvPicPr>
          <p:cNvPr id="22" name="Picture 21" descr="A person in a wheelchair in a kitchen&#10;&#10;Description automatically generated with medium confidence">
            <a:extLst>
              <a:ext uri="{FF2B5EF4-FFF2-40B4-BE49-F238E27FC236}">
                <a16:creationId xmlns:a16="http://schemas.microsoft.com/office/drawing/2014/main" id="{1887D8A2-AD52-2A4B-BA07-E1F8FC0F4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31354" y="1859057"/>
            <a:ext cx="3660646" cy="4998942"/>
          </a:xfrm>
          <a:prstGeom prst="rect">
            <a:avLst/>
          </a:prstGeom>
        </p:spPr>
      </p:pic>
      <p:sp>
        <p:nvSpPr>
          <p:cNvPr id="26" name="Slide Number Placeholder 5">
            <a:extLst>
              <a:ext uri="{FF2B5EF4-FFF2-40B4-BE49-F238E27FC236}">
                <a16:creationId xmlns:a16="http://schemas.microsoft.com/office/drawing/2014/main" id="{8F93B90C-58F1-3044-A56C-D98318CE0989}"/>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24</a:t>
            </a:fld>
            <a:endParaRPr lang="en-CA"/>
          </a:p>
        </p:txBody>
      </p:sp>
    </p:spTree>
    <p:extLst>
      <p:ext uri="{BB962C8B-B14F-4D97-AF65-F5344CB8AC3E}">
        <p14:creationId xmlns:p14="http://schemas.microsoft.com/office/powerpoint/2010/main" val="2246315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620EC3-0335-43A2-A068-13AE3A053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5" r="1065"/>
          <a:stretch/>
        </p:blipFill>
        <p:spPr bwMode="auto">
          <a:xfrm>
            <a:off x="3234267" y="10"/>
            <a:ext cx="8957733"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52AADB-2A10-4F25-8718-AD18714EFDAE}"/>
              </a:ext>
            </a:extLst>
          </p:cNvPr>
          <p:cNvSpPr txBox="1"/>
          <p:nvPr/>
        </p:nvSpPr>
        <p:spPr>
          <a:xfrm>
            <a:off x="116398" y="353823"/>
            <a:ext cx="3438144" cy="1125728"/>
          </a:xfrm>
          <a:prstGeom prst="rect">
            <a:avLst/>
          </a:prstGeom>
          <a:solidFill>
            <a:schemeClr val="bg1"/>
          </a:solidFill>
        </p:spPr>
        <p:txBody>
          <a:bodyPr vert="horz" lIns="91440" tIns="45720" rIns="91440" bIns="45720" rtlCol="0" anchor="t">
            <a:normAutofit/>
          </a:bodyPr>
          <a:lstStyle/>
          <a:p>
            <a:pPr marL="0" marR="0" lvl="0" indent="0"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a:ln>
                  <a:noFill/>
                </a:ln>
                <a:gradFill>
                  <a:gsLst>
                    <a:gs pos="0">
                      <a:srgbClr val="00093A"/>
                    </a:gs>
                    <a:gs pos="99000">
                      <a:srgbClr val="DA291C"/>
                    </a:gs>
                  </a:gsLst>
                  <a:lin ang="14400000" scaled="0"/>
                </a:gradFill>
                <a:effectLst/>
                <a:uLnTx/>
                <a:uFillTx/>
                <a:latin typeface="+mj-lt"/>
                <a:cs typeface="Calibri Light" panose="020F0302020204030204" pitchFamily="34" charset="0"/>
              </a:rPr>
              <a:t>Announced Projects</a:t>
            </a:r>
          </a:p>
        </p:txBody>
      </p:sp>
      <p:sp>
        <p:nvSpPr>
          <p:cNvPr id="2" name="Subtitle 2">
            <a:extLst>
              <a:ext uri="{FF2B5EF4-FFF2-40B4-BE49-F238E27FC236}">
                <a16:creationId xmlns:a16="http://schemas.microsoft.com/office/drawing/2014/main" id="{FCCE8FD4-E586-D862-7127-4B70455EE2E0}"/>
              </a:ext>
            </a:extLst>
          </p:cNvPr>
          <p:cNvSpPr txBox="1">
            <a:spLocks/>
          </p:cNvSpPr>
          <p:nvPr/>
        </p:nvSpPr>
        <p:spPr>
          <a:xfrm>
            <a:off x="133884" y="1151217"/>
            <a:ext cx="4446529" cy="54159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2656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a:solidFill>
                  <a:srgbClr val="002060"/>
                </a:solidFill>
                <a:latin typeface="+mj-lt"/>
              </a:rPr>
              <a:t>J’ai mon appart</a:t>
            </a:r>
          </a:p>
          <a:p>
            <a:r>
              <a:rPr lang="fr-FR" sz="2800">
                <a:solidFill>
                  <a:srgbClr val="002060"/>
                </a:solidFill>
                <a:latin typeface="+mj-lt"/>
              </a:rPr>
              <a:t>Shawinigan, QC</a:t>
            </a:r>
          </a:p>
          <a:p>
            <a:endParaRPr lang="en-US" sz="1800" b="0">
              <a:solidFill>
                <a:schemeClr val="tx1"/>
              </a:solidFill>
            </a:endParaRPr>
          </a:p>
          <a:p>
            <a:pPr marL="342900" indent="-228600">
              <a:buFont typeface="Arial" panose="020B0604020202020204" pitchFamily="34" charset="0"/>
              <a:buChar char="•"/>
            </a:pPr>
            <a:r>
              <a:rPr lang="en-US" b="0">
                <a:solidFill>
                  <a:schemeClr val="tx1"/>
                </a:solidFill>
              </a:rPr>
              <a:t>12 affordable units</a:t>
            </a:r>
          </a:p>
          <a:p>
            <a:pPr marL="342900" indent="-228600">
              <a:buFont typeface="Arial" panose="020B0604020202020204" pitchFamily="34" charset="0"/>
              <a:buChar char="•"/>
            </a:pPr>
            <a:r>
              <a:rPr lang="en-US" b="0">
                <a:solidFill>
                  <a:schemeClr val="tx1"/>
                </a:solidFill>
              </a:rPr>
              <a:t>$48,000 Seed Funding</a:t>
            </a:r>
          </a:p>
          <a:p>
            <a:pPr marL="342900" indent="-228600">
              <a:buFont typeface="Arial" panose="020B0604020202020204" pitchFamily="34" charset="0"/>
              <a:buChar char="•"/>
            </a:pPr>
            <a:r>
              <a:rPr lang="en-US" b="0">
                <a:solidFill>
                  <a:schemeClr val="tx1"/>
                </a:solidFill>
              </a:rPr>
              <a:t>$850,000 AHF</a:t>
            </a:r>
          </a:p>
          <a:p>
            <a:pPr marL="342900" indent="-228600">
              <a:buFont typeface="Arial" panose="020B0604020202020204" pitchFamily="34" charset="0"/>
              <a:buChar char="•"/>
            </a:pPr>
            <a:r>
              <a:rPr lang="en-US" b="0">
                <a:solidFill>
                  <a:schemeClr val="tx1"/>
                </a:solidFill>
              </a:rPr>
              <a:t>$1.5M </a:t>
            </a:r>
            <a:r>
              <a:rPr lang="en-US" b="0" err="1">
                <a:solidFill>
                  <a:schemeClr val="tx1"/>
                </a:solidFill>
              </a:rPr>
              <a:t>AccèsLogis</a:t>
            </a:r>
            <a:r>
              <a:rPr lang="en-US" b="0">
                <a:solidFill>
                  <a:schemeClr val="tx1"/>
                </a:solidFill>
              </a:rPr>
              <a:t> (Québec) &amp; City of Shawinigan</a:t>
            </a:r>
          </a:p>
          <a:p>
            <a:pPr marL="342900" indent="-228600">
              <a:buFont typeface="Arial" panose="020B0604020202020204" pitchFamily="34" charset="0"/>
              <a:buChar char="•"/>
            </a:pPr>
            <a:r>
              <a:rPr lang="en-US" b="0">
                <a:solidFill>
                  <a:schemeClr val="tx1"/>
                </a:solidFill>
              </a:rPr>
              <a:t>+26.3% Energy Efficiency &amp; GHG</a:t>
            </a:r>
          </a:p>
          <a:p>
            <a:pPr marL="342900" indent="-228600">
              <a:buFont typeface="Arial" panose="020B0604020202020204" pitchFamily="34" charset="0"/>
              <a:buChar char="•"/>
            </a:pPr>
            <a:r>
              <a:rPr lang="en-US" b="0">
                <a:solidFill>
                  <a:schemeClr val="tx1"/>
                </a:solidFill>
              </a:rPr>
              <a:t>6 accessible units</a:t>
            </a:r>
          </a:p>
          <a:p>
            <a:pPr marL="114300"/>
            <a:endParaRPr lang="en-US" sz="1800" b="0">
              <a:solidFill>
                <a:schemeClr val="tx1"/>
              </a:solidFill>
            </a:endParaRPr>
          </a:p>
          <a:p>
            <a:pPr marL="114300"/>
            <a:r>
              <a:rPr lang="en-US" sz="1400" b="0">
                <a:solidFill>
                  <a:schemeClr val="tx1"/>
                </a:solidFill>
              </a:rPr>
              <a:t>Photo credit: </a:t>
            </a:r>
            <a:r>
              <a:rPr lang="en-US" sz="1400" b="0" err="1">
                <a:solidFill>
                  <a:schemeClr val="tx1"/>
                </a:solidFill>
              </a:rPr>
              <a:t>l’Hebdo</a:t>
            </a:r>
            <a:r>
              <a:rPr lang="en-US" sz="1400" b="0">
                <a:solidFill>
                  <a:schemeClr val="tx1"/>
                </a:solidFill>
              </a:rPr>
              <a:t> du St-Maurice</a:t>
            </a:r>
            <a:endParaRPr lang="en-US" sz="1800" b="0">
              <a:solidFill>
                <a:schemeClr val="tx1"/>
              </a:solidFill>
            </a:endParaRPr>
          </a:p>
        </p:txBody>
      </p:sp>
    </p:spTree>
    <p:extLst>
      <p:ext uri="{BB962C8B-B14F-4D97-AF65-F5344CB8AC3E}">
        <p14:creationId xmlns:p14="http://schemas.microsoft.com/office/powerpoint/2010/main" val="712602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620EC3-0335-43A2-A068-13AE3A053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5" t="13328" r="3215" b="10113"/>
          <a:stretch/>
        </p:blipFill>
        <p:spPr bwMode="auto">
          <a:xfrm>
            <a:off x="3357557" y="10"/>
            <a:ext cx="8957733"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52AADB-2A10-4F25-8718-AD18714EFDAE}"/>
              </a:ext>
            </a:extLst>
          </p:cNvPr>
          <p:cNvSpPr txBox="1"/>
          <p:nvPr/>
        </p:nvSpPr>
        <p:spPr>
          <a:xfrm>
            <a:off x="116398" y="353823"/>
            <a:ext cx="3438144" cy="1125728"/>
          </a:xfrm>
          <a:prstGeom prst="rect">
            <a:avLst/>
          </a:prstGeom>
          <a:solidFill>
            <a:schemeClr val="bg1"/>
          </a:solidFill>
        </p:spPr>
        <p:txBody>
          <a:bodyPr vert="horz" lIns="91440" tIns="45720" rIns="91440" bIns="45720" rtlCol="0" anchor="t">
            <a:normAutofit/>
          </a:bodyPr>
          <a:lstStyle/>
          <a:p>
            <a:pPr marL="0" marR="0" lvl="0" indent="0"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a:ln>
                  <a:noFill/>
                </a:ln>
                <a:gradFill>
                  <a:gsLst>
                    <a:gs pos="0">
                      <a:srgbClr val="00093A"/>
                    </a:gs>
                    <a:gs pos="99000">
                      <a:srgbClr val="DA291C"/>
                    </a:gs>
                  </a:gsLst>
                  <a:lin ang="14400000" scaled="0"/>
                </a:gradFill>
                <a:effectLst/>
                <a:uLnTx/>
                <a:uFillTx/>
                <a:latin typeface="+mj-lt"/>
                <a:cs typeface="Calibri Light" panose="020F0302020204030204" pitchFamily="34" charset="0"/>
              </a:rPr>
              <a:t>Announced Projects</a:t>
            </a:r>
          </a:p>
        </p:txBody>
      </p:sp>
      <p:sp>
        <p:nvSpPr>
          <p:cNvPr id="2" name="Subtitle 2">
            <a:extLst>
              <a:ext uri="{FF2B5EF4-FFF2-40B4-BE49-F238E27FC236}">
                <a16:creationId xmlns:a16="http://schemas.microsoft.com/office/drawing/2014/main" id="{FCCE8FD4-E586-D862-7127-4B70455EE2E0}"/>
              </a:ext>
            </a:extLst>
          </p:cNvPr>
          <p:cNvSpPr txBox="1">
            <a:spLocks/>
          </p:cNvSpPr>
          <p:nvPr/>
        </p:nvSpPr>
        <p:spPr>
          <a:xfrm>
            <a:off x="133884" y="1151217"/>
            <a:ext cx="4446529" cy="54159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2656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solidFill>
                  <a:srgbClr val="002060"/>
                </a:solidFill>
                <a:latin typeface="+mj-lt"/>
              </a:rPr>
              <a:t>L’Arche Toronto​</a:t>
            </a:r>
          </a:p>
          <a:p>
            <a:r>
              <a:rPr lang="fr-FR" sz="2800" dirty="0">
                <a:solidFill>
                  <a:srgbClr val="002060"/>
                </a:solidFill>
                <a:latin typeface="+mj-lt"/>
              </a:rPr>
              <a:t>Regent Park</a:t>
            </a:r>
          </a:p>
          <a:p>
            <a:r>
              <a:rPr lang="fr-FR" sz="2800" dirty="0">
                <a:solidFill>
                  <a:srgbClr val="002060"/>
                </a:solidFill>
                <a:latin typeface="+mj-lt"/>
              </a:rPr>
              <a:t>Toronto, ON</a:t>
            </a:r>
          </a:p>
          <a:p>
            <a:endParaRPr lang="en-US" sz="1800" b="0" dirty="0">
              <a:solidFill>
                <a:schemeClr val="tx1"/>
              </a:solidFill>
            </a:endParaRPr>
          </a:p>
          <a:p>
            <a:pPr marL="342900" indent="-228600">
              <a:buFont typeface="Arial" panose="020B0604020202020204" pitchFamily="34" charset="0"/>
              <a:buChar char="•"/>
            </a:pPr>
            <a:r>
              <a:rPr lang="en-US" b="0" dirty="0">
                <a:solidFill>
                  <a:schemeClr val="tx1"/>
                </a:solidFill>
              </a:rPr>
              <a:t>8 affordable units</a:t>
            </a:r>
          </a:p>
          <a:p>
            <a:pPr marL="342900" indent="-228600">
              <a:buFont typeface="Arial" panose="020B0604020202020204" pitchFamily="34" charset="0"/>
              <a:buChar char="•"/>
            </a:pPr>
            <a:r>
              <a:rPr lang="en-US" b="0" dirty="0">
                <a:solidFill>
                  <a:schemeClr val="tx1"/>
                </a:solidFill>
              </a:rPr>
              <a:t>5 core members + 3 direct support workers</a:t>
            </a:r>
          </a:p>
          <a:p>
            <a:pPr marL="342900" indent="-228600">
              <a:buFont typeface="Arial" panose="020B0604020202020204" pitchFamily="34" charset="0"/>
              <a:buChar char="•"/>
            </a:pPr>
            <a:r>
              <a:rPr lang="en-US" b="0" dirty="0">
                <a:solidFill>
                  <a:schemeClr val="tx1"/>
                </a:solidFill>
              </a:rPr>
              <a:t>Single floor in new condo</a:t>
            </a:r>
          </a:p>
          <a:p>
            <a:pPr marL="342900" indent="-228600">
              <a:buFont typeface="Arial" panose="020B0604020202020204" pitchFamily="34" charset="0"/>
              <a:buChar char="•"/>
            </a:pPr>
            <a:r>
              <a:rPr lang="en-US" b="0" dirty="0">
                <a:solidFill>
                  <a:schemeClr val="tx1"/>
                </a:solidFill>
              </a:rPr>
              <a:t>$800,000 AHF</a:t>
            </a:r>
          </a:p>
          <a:p>
            <a:pPr marL="342900" indent="-228600">
              <a:buFont typeface="Arial" panose="020B0604020202020204" pitchFamily="34" charset="0"/>
              <a:buChar char="•"/>
            </a:pPr>
            <a:r>
              <a:rPr lang="en-US" b="0" dirty="0">
                <a:solidFill>
                  <a:schemeClr val="tx1"/>
                </a:solidFill>
              </a:rPr>
              <a:t>$457,000 cash equity </a:t>
            </a:r>
          </a:p>
          <a:p>
            <a:pPr marL="342900" indent="-228600">
              <a:buFont typeface="Arial" panose="020B0604020202020204" pitchFamily="34" charset="0"/>
              <a:buChar char="•"/>
            </a:pPr>
            <a:r>
              <a:rPr lang="en-US" b="0" dirty="0">
                <a:solidFill>
                  <a:schemeClr val="tx1"/>
                </a:solidFill>
              </a:rPr>
              <a:t>$1.7M Everyone Belongs capital campaign</a:t>
            </a:r>
          </a:p>
          <a:p>
            <a:pPr marL="114300"/>
            <a:endParaRPr lang="en-US" sz="1800" b="0" dirty="0">
              <a:solidFill>
                <a:schemeClr val="tx1"/>
              </a:solidFill>
            </a:endParaRPr>
          </a:p>
        </p:txBody>
      </p:sp>
    </p:spTree>
    <p:extLst>
      <p:ext uri="{BB962C8B-B14F-4D97-AF65-F5344CB8AC3E}">
        <p14:creationId xmlns:p14="http://schemas.microsoft.com/office/powerpoint/2010/main" val="1906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05F1B8-73B4-4457-81B6-649F84B5CBE5}"/>
              </a:ext>
            </a:extLst>
          </p:cNvPr>
          <p:cNvSpPr>
            <a:spLocks noGrp="1"/>
          </p:cNvSpPr>
          <p:nvPr>
            <p:ph type="body" sz="quarter" idx="12"/>
          </p:nvPr>
        </p:nvSpPr>
        <p:spPr/>
        <p:txBody>
          <a:bodyPr/>
          <a:lstStyle/>
          <a:p>
            <a:endParaRPr lang="en-US"/>
          </a:p>
        </p:txBody>
      </p:sp>
      <p:pic>
        <p:nvPicPr>
          <p:cNvPr id="10" name="Picture Placeholder 9" descr="A person in a wheelchair looking out a window&#10;&#10;Description automatically generated">
            <a:extLst>
              <a:ext uri="{FF2B5EF4-FFF2-40B4-BE49-F238E27FC236}">
                <a16:creationId xmlns:a16="http://schemas.microsoft.com/office/drawing/2014/main" id="{E836EABF-AE42-EE9F-EA40-AAF3E4836C7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923" r="16923"/>
          <a:stretch>
            <a:fillRect/>
          </a:stretch>
        </p:blipFill>
        <p:spPr/>
      </p:pic>
      <p:sp>
        <p:nvSpPr>
          <p:cNvPr id="2" name="Freeform 1">
            <a:extLst>
              <a:ext uri="{FF2B5EF4-FFF2-40B4-BE49-F238E27FC236}">
                <a16:creationId xmlns:a16="http://schemas.microsoft.com/office/drawing/2014/main" id="{25F57758-28D4-1B13-C5CD-CB3FE76FA629}"/>
              </a:ext>
              <a:ext uri="{C183D7F6-B498-43B3-948B-1728B52AA6E4}">
                <adec:decorative xmlns:adec="http://schemas.microsoft.com/office/drawing/2017/decorative" val="1"/>
              </a:ext>
            </a:extLst>
          </p:cNvPr>
          <p:cNvSpPr/>
          <p:nvPr/>
        </p:nvSpPr>
        <p:spPr>
          <a:xfrm flipH="1">
            <a:off x="4508502" y="474940"/>
            <a:ext cx="7160260" cy="4605867"/>
          </a:xfrm>
          <a:custGeom>
            <a:avLst/>
            <a:gdLst>
              <a:gd name="connsiteX0" fmla="*/ 0 w 3987800"/>
              <a:gd name="connsiteY0" fmla="*/ 0 h 4148667"/>
              <a:gd name="connsiteX1" fmla="*/ 3674534 w 3987800"/>
              <a:gd name="connsiteY1" fmla="*/ 0 h 4148667"/>
              <a:gd name="connsiteX2" fmla="*/ 3674534 w 3987800"/>
              <a:gd name="connsiteY2" fmla="*/ 474133 h 4148667"/>
              <a:gd name="connsiteX3" fmla="*/ 3987800 w 3987800"/>
              <a:gd name="connsiteY3" fmla="*/ 1058333 h 4148667"/>
              <a:gd name="connsiteX4" fmla="*/ 3674534 w 3987800"/>
              <a:gd name="connsiteY4" fmla="*/ 1617133 h 4148667"/>
              <a:gd name="connsiteX5" fmla="*/ 3674534 w 3987800"/>
              <a:gd name="connsiteY5" fmla="*/ 4148667 h 4148667"/>
              <a:gd name="connsiteX6" fmla="*/ 8467 w 3987800"/>
              <a:gd name="connsiteY6" fmla="*/ 4148667 h 4148667"/>
              <a:gd name="connsiteX7" fmla="*/ 0 w 39878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3170767 w 7150100"/>
              <a:gd name="connsiteY6" fmla="*/ 4148667 h 4148667"/>
              <a:gd name="connsiteX7" fmla="*/ 0 w 7150100"/>
              <a:gd name="connsiteY7" fmla="*/ 0 h 4148667"/>
              <a:gd name="connsiteX0" fmla="*/ 0 w 7150100"/>
              <a:gd name="connsiteY0" fmla="*/ 0 h 4148667"/>
              <a:gd name="connsiteX1" fmla="*/ 6836834 w 7150100"/>
              <a:gd name="connsiteY1" fmla="*/ 0 h 4148667"/>
              <a:gd name="connsiteX2" fmla="*/ 6836834 w 7150100"/>
              <a:gd name="connsiteY2" fmla="*/ 474133 h 4148667"/>
              <a:gd name="connsiteX3" fmla="*/ 7150100 w 7150100"/>
              <a:gd name="connsiteY3" fmla="*/ 1058333 h 4148667"/>
              <a:gd name="connsiteX4" fmla="*/ 6836834 w 7150100"/>
              <a:gd name="connsiteY4" fmla="*/ 1617133 h 4148667"/>
              <a:gd name="connsiteX5" fmla="*/ 6836834 w 7150100"/>
              <a:gd name="connsiteY5" fmla="*/ 4148667 h 4148667"/>
              <a:gd name="connsiteX6" fmla="*/ 21167 w 7150100"/>
              <a:gd name="connsiteY6" fmla="*/ 4123267 h 4148667"/>
              <a:gd name="connsiteX7" fmla="*/ 0 w 7150100"/>
              <a:gd name="connsiteY7" fmla="*/ 0 h 4148667"/>
              <a:gd name="connsiteX0" fmla="*/ 0 w 7150100"/>
              <a:gd name="connsiteY0" fmla="*/ 457200 h 4605867"/>
              <a:gd name="connsiteX1" fmla="*/ 6836834 w 7150100"/>
              <a:gd name="connsiteY1" fmla="*/ 0 h 4605867"/>
              <a:gd name="connsiteX2" fmla="*/ 6836834 w 7150100"/>
              <a:gd name="connsiteY2" fmla="*/ 931333 h 4605867"/>
              <a:gd name="connsiteX3" fmla="*/ 7150100 w 7150100"/>
              <a:gd name="connsiteY3" fmla="*/ 1515533 h 4605867"/>
              <a:gd name="connsiteX4" fmla="*/ 6836834 w 7150100"/>
              <a:gd name="connsiteY4" fmla="*/ 2074333 h 4605867"/>
              <a:gd name="connsiteX5" fmla="*/ 6836834 w 7150100"/>
              <a:gd name="connsiteY5" fmla="*/ 4605867 h 4605867"/>
              <a:gd name="connsiteX6" fmla="*/ 21167 w 7150100"/>
              <a:gd name="connsiteY6" fmla="*/ 4580467 h 4605867"/>
              <a:gd name="connsiteX7" fmla="*/ 0 w 7150100"/>
              <a:gd name="connsiteY7" fmla="*/ 457200 h 4605867"/>
              <a:gd name="connsiteX0" fmla="*/ 0 w 7170420"/>
              <a:gd name="connsiteY0" fmla="*/ 10160 h 4605867"/>
              <a:gd name="connsiteX1" fmla="*/ 6857154 w 7170420"/>
              <a:gd name="connsiteY1" fmla="*/ 0 h 4605867"/>
              <a:gd name="connsiteX2" fmla="*/ 6857154 w 7170420"/>
              <a:gd name="connsiteY2" fmla="*/ 931333 h 4605867"/>
              <a:gd name="connsiteX3" fmla="*/ 7170420 w 7170420"/>
              <a:gd name="connsiteY3" fmla="*/ 1515533 h 4605867"/>
              <a:gd name="connsiteX4" fmla="*/ 6857154 w 7170420"/>
              <a:gd name="connsiteY4" fmla="*/ 2074333 h 4605867"/>
              <a:gd name="connsiteX5" fmla="*/ 6857154 w 7170420"/>
              <a:gd name="connsiteY5" fmla="*/ 4605867 h 4605867"/>
              <a:gd name="connsiteX6" fmla="*/ 41487 w 7170420"/>
              <a:gd name="connsiteY6" fmla="*/ 4580467 h 4605867"/>
              <a:gd name="connsiteX7" fmla="*/ 0 w 7170420"/>
              <a:gd name="connsiteY7" fmla="*/ 10160 h 4605867"/>
              <a:gd name="connsiteX0" fmla="*/ 0 w 7160260"/>
              <a:gd name="connsiteY0" fmla="*/ 10160 h 4605867"/>
              <a:gd name="connsiteX1" fmla="*/ 6846994 w 7160260"/>
              <a:gd name="connsiteY1" fmla="*/ 0 h 4605867"/>
              <a:gd name="connsiteX2" fmla="*/ 6846994 w 7160260"/>
              <a:gd name="connsiteY2" fmla="*/ 931333 h 4605867"/>
              <a:gd name="connsiteX3" fmla="*/ 7160260 w 7160260"/>
              <a:gd name="connsiteY3" fmla="*/ 1515533 h 4605867"/>
              <a:gd name="connsiteX4" fmla="*/ 6846994 w 7160260"/>
              <a:gd name="connsiteY4" fmla="*/ 2074333 h 4605867"/>
              <a:gd name="connsiteX5" fmla="*/ 6846994 w 7160260"/>
              <a:gd name="connsiteY5" fmla="*/ 4605867 h 4605867"/>
              <a:gd name="connsiteX6" fmla="*/ 31327 w 7160260"/>
              <a:gd name="connsiteY6" fmla="*/ 4580467 h 4605867"/>
              <a:gd name="connsiteX7" fmla="*/ 0 w 7160260"/>
              <a:gd name="connsiteY7" fmla="*/ 10160 h 460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60" h="4605867">
                <a:moveTo>
                  <a:pt x="0" y="10160"/>
                </a:moveTo>
                <a:lnTo>
                  <a:pt x="6846994" y="0"/>
                </a:lnTo>
                <a:lnTo>
                  <a:pt x="6846994" y="931333"/>
                </a:lnTo>
                <a:lnTo>
                  <a:pt x="7160260" y="1515533"/>
                </a:lnTo>
                <a:lnTo>
                  <a:pt x="6846994" y="2074333"/>
                </a:lnTo>
                <a:lnTo>
                  <a:pt x="6846994" y="4605867"/>
                </a:lnTo>
                <a:lnTo>
                  <a:pt x="31327" y="4580467"/>
                </a:lnTo>
                <a:cubicBezTo>
                  <a:pt x="28505" y="3197578"/>
                  <a:pt x="2822" y="1393049"/>
                  <a:pt x="0" y="10160"/>
                </a:cubicBezTo>
                <a:close/>
              </a:path>
            </a:pathLst>
          </a:custGeom>
          <a:noFill/>
          <a:ln w="101600">
            <a:gradFill>
              <a:gsLst>
                <a:gs pos="100000">
                  <a:srgbClr val="DA291C"/>
                </a:gs>
                <a:gs pos="0">
                  <a:srgbClr val="00093A"/>
                </a:gs>
              </a:gsLst>
              <a:lin ang="8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id="{7AC2CB76-2265-25EC-8C9E-585659141B6B}"/>
              </a:ext>
            </a:extLst>
          </p:cNvPr>
          <p:cNvSpPr txBox="1">
            <a:spLocks/>
          </p:cNvSpPr>
          <p:nvPr/>
        </p:nvSpPr>
        <p:spPr>
          <a:xfrm>
            <a:off x="515939" y="786338"/>
            <a:ext cx="3182957" cy="1987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chemeClr val="accent2"/>
                </a:solidFill>
                <a:latin typeface="+mn-lt"/>
                <a:ea typeface="+mj-ea"/>
                <a:cs typeface="+mj-cs"/>
              </a:defRPr>
            </a:lvl1pPr>
          </a:lstStyle>
          <a:p>
            <a:r>
              <a:rPr lang="en-CA" sz="4400" dirty="0">
                <a:gradFill>
                  <a:gsLst>
                    <a:gs pos="81000">
                      <a:srgbClr val="00093A"/>
                    </a:gs>
                    <a:gs pos="0">
                      <a:srgbClr val="DA291C"/>
                    </a:gs>
                  </a:gsLst>
                  <a:lin ang="7500000" scaled="0"/>
                </a:gradFill>
                <a:latin typeface="+mj-lt"/>
                <a:cs typeface="Calibri" panose="020F0502020204030204" pitchFamily="34" charset="0"/>
              </a:rPr>
              <a:t>Research</a:t>
            </a:r>
            <a:r>
              <a:rPr lang="en-CA" sz="4400" dirty="0">
                <a:gradFill>
                  <a:gsLst>
                    <a:gs pos="0">
                      <a:srgbClr val="00093A"/>
                    </a:gs>
                    <a:gs pos="100000">
                      <a:srgbClr val="DA291C"/>
                    </a:gs>
                  </a:gsLst>
                  <a:lin ang="7500000" scaled="0"/>
                </a:gradFill>
                <a:latin typeface="+mj-lt"/>
                <a:cs typeface="Calibri" panose="020F0502020204030204" pitchFamily="34" charset="0"/>
              </a:rPr>
              <a:t> &amp; Innovation</a:t>
            </a:r>
            <a:endParaRPr lang="en-US" sz="4800" dirty="0">
              <a:latin typeface="+mj-lt"/>
            </a:endParaRPr>
          </a:p>
        </p:txBody>
      </p:sp>
    </p:spTree>
    <p:custDataLst>
      <p:tags r:id="rId1"/>
    </p:custDataLst>
    <p:extLst>
      <p:ext uri="{BB962C8B-B14F-4D97-AF65-F5344CB8AC3E}">
        <p14:creationId xmlns:p14="http://schemas.microsoft.com/office/powerpoint/2010/main" val="4293605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C72FB7-4E1F-877C-AF20-7D771924C46D}"/>
              </a:ext>
            </a:extLst>
          </p:cNvPr>
          <p:cNvSpPr/>
          <p:nvPr/>
        </p:nvSpPr>
        <p:spPr>
          <a:xfrm>
            <a:off x="728871" y="815546"/>
            <a:ext cx="6616829" cy="5550085"/>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5968983-6EBF-194F-A95C-F744FEC84AD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4F7E7-D9B8-4E79-84B0-B1C726B6868C}" type="slidenum">
              <a:rPr kumimoji="1" lang="en-CA" sz="1000" b="0" i="0" u="none" strike="noStrike" kern="0" cap="none" spc="50" normalizeH="0" baseline="0" noProof="0" smtClean="0">
                <a:ln>
                  <a:noFill/>
                </a:ln>
                <a:solidFill>
                  <a:srgbClr val="62656C"/>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CA" sz="1000" b="0" i="0" u="none" strike="noStrike" kern="0" cap="none" spc="50" normalizeH="0" baseline="0" noProof="0">
              <a:ln>
                <a:noFill/>
              </a:ln>
              <a:solidFill>
                <a:srgbClr val="62656C"/>
              </a:solidFill>
              <a:effectLst/>
              <a:uLnTx/>
              <a:uFillTx/>
              <a:latin typeface="Calibri" panose="020F050202020403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8F0A396A-3A72-664A-9D15-6A3F34BFDDFC}"/>
              </a:ext>
            </a:extLst>
          </p:cNvPr>
          <p:cNvSpPr>
            <a:spLocks noGrp="1"/>
          </p:cNvSpPr>
          <p:nvPr>
            <p:ph type="ctrTitle"/>
          </p:nvPr>
        </p:nvSpPr>
        <p:spPr>
          <a:xfrm>
            <a:off x="1276866" y="171356"/>
            <a:ext cx="5520838" cy="839727"/>
          </a:xfrm>
        </p:spPr>
        <p:txBody>
          <a:bodyPr/>
          <a:lstStyle/>
          <a:p>
            <a:r>
              <a:rPr lang="en-US" sz="4400" dirty="0">
                <a:latin typeface="+mj-lt"/>
              </a:rPr>
              <a:t>Universal Design Guide</a:t>
            </a:r>
          </a:p>
        </p:txBody>
      </p:sp>
      <p:sp>
        <p:nvSpPr>
          <p:cNvPr id="4" name="Text Placeholder 3">
            <a:extLst>
              <a:ext uri="{FF2B5EF4-FFF2-40B4-BE49-F238E27FC236}">
                <a16:creationId xmlns:a16="http://schemas.microsoft.com/office/drawing/2014/main" id="{AB4E736A-5DB2-CE41-8462-4DFD666C906E}"/>
              </a:ext>
            </a:extLst>
          </p:cNvPr>
          <p:cNvSpPr>
            <a:spLocks noGrp="1"/>
          </p:cNvSpPr>
          <p:nvPr>
            <p:ph type="body" sz="quarter" idx="16"/>
          </p:nvPr>
        </p:nvSpPr>
        <p:spPr/>
        <p:txBody>
          <a:bodyPr/>
          <a:lstStyle/>
          <a:p>
            <a:r>
              <a:rPr lang="en-US"/>
              <a:t>Canada Mortgage and Housing Corporation</a:t>
            </a:r>
          </a:p>
        </p:txBody>
      </p:sp>
      <p:pic>
        <p:nvPicPr>
          <p:cNvPr id="16" name="Picture Placeholder 15" descr="A tall yellow crane next to a building under construction&#10;&#10;Description automatically generated">
            <a:extLst>
              <a:ext uri="{FF2B5EF4-FFF2-40B4-BE49-F238E27FC236}">
                <a16:creationId xmlns:a16="http://schemas.microsoft.com/office/drawing/2014/main" id="{DE3C6E9A-0495-909A-91CB-7C0CECC0390D}"/>
              </a:ext>
            </a:extLst>
          </p:cNvPr>
          <p:cNvPicPr preferRelativeResize="0">
            <a:picLocks noGrp="1"/>
          </p:cNvPicPr>
          <p:nvPr>
            <p:ph type="pic" sz="quarter" idx="14"/>
          </p:nvPr>
        </p:nvPicPr>
        <p:blipFill rotWithShape="1">
          <a:blip r:embed="rId4">
            <a:extLst>
              <a:ext uri="{28A0092B-C50C-407E-A947-70E740481C1C}">
                <a14:useLocalDpi xmlns:a14="http://schemas.microsoft.com/office/drawing/2010/main" val="0"/>
              </a:ext>
            </a:extLst>
          </a:blip>
          <a:srcRect l="276" r="27772"/>
          <a:stretch/>
        </p:blipFill>
        <p:spPr>
          <a:xfrm>
            <a:off x="7244863" y="-4"/>
            <a:ext cx="4947137" cy="6365631"/>
          </a:xfrm>
        </p:spPr>
      </p:pic>
      <p:sp>
        <p:nvSpPr>
          <p:cNvPr id="18" name="Text Placeholder 17">
            <a:extLst>
              <a:ext uri="{FF2B5EF4-FFF2-40B4-BE49-F238E27FC236}">
                <a16:creationId xmlns:a16="http://schemas.microsoft.com/office/drawing/2014/main" id="{3500101F-77B1-CE8B-2A5D-71F6ECB5C89F}"/>
              </a:ext>
            </a:extLst>
          </p:cNvPr>
          <p:cNvSpPr>
            <a:spLocks noGrp="1"/>
          </p:cNvSpPr>
          <p:nvPr>
            <p:ph type="body" sz="quarter" idx="15"/>
          </p:nvPr>
        </p:nvSpPr>
        <p:spPr/>
        <p:txBody>
          <a:bodyPr/>
          <a:lstStyle/>
          <a:p>
            <a:endParaRPr lang="en-CA"/>
          </a:p>
        </p:txBody>
      </p:sp>
      <p:sp>
        <p:nvSpPr>
          <p:cNvPr id="20" name="Text Placeholder 19">
            <a:extLst>
              <a:ext uri="{FF2B5EF4-FFF2-40B4-BE49-F238E27FC236}">
                <a16:creationId xmlns:a16="http://schemas.microsoft.com/office/drawing/2014/main" id="{D02FA7F8-22B6-B5AD-3C7B-D56BDECA7F8B}"/>
              </a:ext>
            </a:extLst>
          </p:cNvPr>
          <p:cNvSpPr>
            <a:spLocks noGrp="1"/>
          </p:cNvSpPr>
          <p:nvPr>
            <p:ph type="body" sz="quarter" idx="11"/>
          </p:nvPr>
        </p:nvSpPr>
        <p:spPr>
          <a:xfrm>
            <a:off x="1901261" y="1011083"/>
            <a:ext cx="5246322" cy="930238"/>
          </a:xfrm>
        </p:spPr>
        <p:txBody>
          <a:bodyPr/>
          <a:lstStyle/>
          <a:p>
            <a:r>
              <a:rPr lang="fr-CA" b="1" dirty="0"/>
              <a:t>The goal of Universal Design</a:t>
            </a:r>
            <a:endParaRPr lang="en-CA" b="1" dirty="0"/>
          </a:p>
        </p:txBody>
      </p:sp>
      <p:pic>
        <p:nvPicPr>
          <p:cNvPr id="22" name="Picture 21">
            <a:extLst>
              <a:ext uri="{FF2B5EF4-FFF2-40B4-BE49-F238E27FC236}">
                <a16:creationId xmlns:a16="http://schemas.microsoft.com/office/drawing/2014/main" id="{4D4D5339-0566-76FA-537C-7B81A901E097}"/>
              </a:ext>
            </a:extLst>
          </p:cNvPr>
          <p:cNvPicPr>
            <a:picLocks noChangeAspect="1"/>
          </p:cNvPicPr>
          <p:nvPr/>
        </p:nvPicPr>
        <p:blipFill>
          <a:blip r:embed="rId5"/>
          <a:stretch>
            <a:fillRect/>
          </a:stretch>
        </p:blipFill>
        <p:spPr>
          <a:xfrm>
            <a:off x="834092" y="1603127"/>
            <a:ext cx="6305550" cy="4762500"/>
          </a:xfrm>
          <a:prstGeom prst="rect">
            <a:avLst/>
          </a:prstGeom>
        </p:spPr>
      </p:pic>
    </p:spTree>
    <p:custDataLst>
      <p:tags r:id="rId1"/>
    </p:custDataLst>
    <p:extLst>
      <p:ext uri="{BB962C8B-B14F-4D97-AF65-F5344CB8AC3E}">
        <p14:creationId xmlns:p14="http://schemas.microsoft.com/office/powerpoint/2010/main" val="1772251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74353A-70E8-A29D-DC27-60CEC66670AF}"/>
              </a:ext>
            </a:extLst>
          </p:cNvPr>
          <p:cNvSpPr>
            <a:spLocks noGrp="1"/>
          </p:cNvSpPr>
          <p:nvPr>
            <p:ph type="body" sz="quarter" idx="12"/>
          </p:nvPr>
        </p:nvSpPr>
        <p:spPr>
          <a:xfrm>
            <a:off x="542046" y="2988831"/>
            <a:ext cx="3471154" cy="1420812"/>
          </a:xfrm>
        </p:spPr>
        <p:txBody>
          <a:bodyPr/>
          <a:lstStyle/>
          <a:p>
            <a:r>
              <a:rPr lang="en-CA" dirty="0">
                <a:solidFill>
                  <a:srgbClr val="002060"/>
                </a:solidFill>
                <a:latin typeface="Calibri" panose="020F0502020204030204" pitchFamily="34" charset="0"/>
                <a:cs typeface="Calibri" panose="020F0502020204030204" pitchFamily="34" charset="0"/>
              </a:rPr>
              <a:t>A</a:t>
            </a:r>
            <a:r>
              <a:rPr lang="en-CA" b="0" i="0" dirty="0">
                <a:solidFill>
                  <a:srgbClr val="002060"/>
                </a:solidFill>
                <a:effectLst/>
                <a:latin typeface="Calibri" panose="020F0502020204030204" pitchFamily="34" charset="0"/>
                <a:cs typeface="Calibri" panose="020F0502020204030204" pitchFamily="34" charset="0"/>
              </a:rPr>
              <a:t> diverse, collaborative community working together to scale housing solutions. Our network includes leaders and collaborators from both inside and outside the housing sector.</a:t>
            </a:r>
            <a:endParaRPr lang="en-US" dirty="0">
              <a:solidFill>
                <a:srgbClr val="002060"/>
              </a:solidFill>
              <a:latin typeface="Calibri" panose="020F0502020204030204" pitchFamily="34" charset="0"/>
              <a:cs typeface="Calibri" panose="020F0502020204030204" pitchFamily="34" charset="0"/>
            </a:endParaRPr>
          </a:p>
          <a:p>
            <a:endParaRPr lang="en-US" dirty="0"/>
          </a:p>
        </p:txBody>
      </p:sp>
      <p:sp>
        <p:nvSpPr>
          <p:cNvPr id="2" name="Title 3">
            <a:extLst>
              <a:ext uri="{FF2B5EF4-FFF2-40B4-BE49-F238E27FC236}">
                <a16:creationId xmlns:a16="http://schemas.microsoft.com/office/drawing/2014/main" id="{6AAF7003-F473-8B86-E31B-F561D8B4B1CD}"/>
              </a:ext>
            </a:extLst>
          </p:cNvPr>
          <p:cNvSpPr>
            <a:spLocks noGrp="1"/>
          </p:cNvSpPr>
          <p:nvPr>
            <p:ph type="title"/>
          </p:nvPr>
        </p:nvSpPr>
        <p:spPr>
          <a:xfrm>
            <a:off x="542046" y="430739"/>
            <a:ext cx="3182958" cy="1756169"/>
          </a:xfrm>
        </p:spPr>
        <p:txBody>
          <a:bodyPr>
            <a:normAutofit fontScale="90000"/>
          </a:bodyPr>
          <a:lstStyle/>
          <a:p>
            <a:r>
              <a:rPr lang="en-CA" sz="4000" dirty="0">
                <a:gradFill>
                  <a:gsLst>
                    <a:gs pos="8000">
                      <a:srgbClr val="00093A"/>
                    </a:gs>
                    <a:gs pos="100000">
                      <a:srgbClr val="DA291C"/>
                    </a:gs>
                  </a:gsLst>
                  <a:lin ang="2160000" scaled="0"/>
                </a:gradFill>
                <a:latin typeface="Calibri"/>
                <a:cs typeface="Calibri"/>
              </a:rPr>
              <a:t>Expert Community on Housing</a:t>
            </a:r>
            <a:br>
              <a:rPr lang="en-CA" sz="4000" dirty="0">
                <a:gradFill>
                  <a:gsLst>
                    <a:gs pos="8000">
                      <a:srgbClr val="00093A"/>
                    </a:gs>
                    <a:gs pos="100000">
                      <a:srgbClr val="DA291C"/>
                    </a:gs>
                  </a:gsLst>
                  <a:lin ang="2160000" scaled="0"/>
                </a:gradFill>
                <a:latin typeface="Calibri"/>
                <a:cs typeface="Calibri"/>
              </a:rPr>
            </a:br>
            <a:r>
              <a:rPr lang="en-CA" sz="4000" dirty="0">
                <a:gradFill>
                  <a:gsLst>
                    <a:gs pos="8000">
                      <a:srgbClr val="00093A"/>
                    </a:gs>
                    <a:gs pos="100000">
                      <a:srgbClr val="DA291C"/>
                    </a:gs>
                  </a:gsLst>
                  <a:lin ang="2160000" scaled="0"/>
                </a:gradFill>
                <a:latin typeface="Calibri"/>
                <a:cs typeface="Calibri"/>
              </a:rPr>
              <a:t>(</a:t>
            </a:r>
            <a:r>
              <a:rPr lang="en-CA" sz="4000" dirty="0" err="1">
                <a:gradFill>
                  <a:gsLst>
                    <a:gs pos="8000">
                      <a:srgbClr val="00093A"/>
                    </a:gs>
                    <a:gs pos="100000">
                      <a:srgbClr val="DA291C"/>
                    </a:gs>
                  </a:gsLst>
                  <a:lin ang="2160000" scaled="0"/>
                </a:gradFill>
                <a:latin typeface="Calibri"/>
                <a:cs typeface="Calibri"/>
              </a:rPr>
              <a:t>ECoH</a:t>
            </a:r>
            <a:r>
              <a:rPr lang="en-CA" sz="4000" dirty="0">
                <a:gradFill>
                  <a:gsLst>
                    <a:gs pos="8000">
                      <a:srgbClr val="00093A"/>
                    </a:gs>
                    <a:gs pos="100000">
                      <a:srgbClr val="DA291C"/>
                    </a:gs>
                  </a:gsLst>
                  <a:lin ang="2160000" scaled="0"/>
                </a:gradFill>
                <a:latin typeface="Calibri"/>
                <a:cs typeface="Calibri"/>
              </a:rPr>
              <a:t>)</a:t>
            </a:r>
            <a:endParaRPr lang="en-US" dirty="0"/>
          </a:p>
        </p:txBody>
      </p:sp>
    </p:spTree>
    <p:extLst>
      <p:ext uri="{BB962C8B-B14F-4D97-AF65-F5344CB8AC3E}">
        <p14:creationId xmlns:p14="http://schemas.microsoft.com/office/powerpoint/2010/main" val="77991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94A9D2-415C-44D5-9523-F31A21017F4A}"/>
              </a:ext>
            </a:extLst>
          </p:cNvPr>
          <p:cNvSpPr/>
          <p:nvPr/>
        </p:nvSpPr>
        <p:spPr>
          <a:xfrm>
            <a:off x="741406" y="1354969"/>
            <a:ext cx="11450594" cy="5037039"/>
          </a:xfrm>
          <a:prstGeom prst="rect">
            <a:avLst/>
          </a:prstGeom>
          <a:solidFill>
            <a:srgbClr val="D6DCE5"/>
          </a:solidFill>
          <a:ln>
            <a:solidFill>
              <a:srgbClr val="D6DC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BB5EB088-E6C0-EA45-9C20-6DB42B56C3C5}"/>
              </a:ext>
            </a:extLst>
          </p:cNvPr>
          <p:cNvSpPr>
            <a:spLocks noGrp="1"/>
          </p:cNvSpPr>
          <p:nvPr>
            <p:ph type="body" sz="quarter" idx="11"/>
          </p:nvPr>
        </p:nvSpPr>
        <p:spPr>
          <a:xfrm>
            <a:off x="6248400" y="2132447"/>
            <a:ext cx="5333206" cy="3897650"/>
          </a:xfrm>
          <a:solidFill>
            <a:srgbClr val="F7F7F7"/>
          </a:solidFill>
        </p:spPr>
        <p:txBody>
          <a:bodyPr/>
          <a:lstStyle/>
          <a:p>
            <a:pPr marL="285750" indent="-285750" defTabSz="609555">
              <a:lnSpc>
                <a:spcPct val="150000"/>
              </a:lnSpc>
              <a:spcBef>
                <a:spcPts val="1067"/>
              </a:spcBef>
              <a:buClr>
                <a:srgbClr val="6E216F"/>
              </a:buClr>
              <a:buFont typeface="Arial" panose="020B0604020202020204" pitchFamily="34" charset="0"/>
              <a:buChar char="•"/>
            </a:pPr>
            <a:r>
              <a:rPr lang="en-CA" sz="2800" b="1" dirty="0">
                <a:solidFill>
                  <a:srgbClr val="002060"/>
                </a:solidFill>
                <a:latin typeface="+mn-lt"/>
                <a:cs typeface="Arial" panose="020B0604020202020204" pitchFamily="34" charset="0"/>
              </a:rPr>
              <a:t>Lower interest rates</a:t>
            </a:r>
          </a:p>
          <a:p>
            <a:pPr marL="285750" indent="-285750" defTabSz="609555">
              <a:lnSpc>
                <a:spcPct val="150000"/>
              </a:lnSpc>
              <a:spcBef>
                <a:spcPts val="1067"/>
              </a:spcBef>
              <a:buClr>
                <a:srgbClr val="6E216F"/>
              </a:buClr>
              <a:buFont typeface="Arial" panose="020B0604020202020204" pitchFamily="34" charset="0"/>
              <a:buChar char="•"/>
            </a:pPr>
            <a:r>
              <a:rPr lang="en-CA" sz="2800" b="1" dirty="0">
                <a:solidFill>
                  <a:srgbClr val="002060"/>
                </a:solidFill>
                <a:latin typeface="+mn-lt"/>
                <a:cs typeface="Arial" panose="020B0604020202020204" pitchFamily="34" charset="0"/>
              </a:rPr>
              <a:t>Low equity requirement</a:t>
            </a:r>
          </a:p>
          <a:p>
            <a:pPr marL="285750" indent="-285750" defTabSz="609555">
              <a:lnSpc>
                <a:spcPct val="150000"/>
              </a:lnSpc>
              <a:spcBef>
                <a:spcPts val="1067"/>
              </a:spcBef>
              <a:buClr>
                <a:srgbClr val="6E216F"/>
              </a:buClr>
              <a:buFont typeface="Arial" panose="020B0604020202020204" pitchFamily="34" charset="0"/>
              <a:buChar char="•"/>
            </a:pPr>
            <a:r>
              <a:rPr lang="en-CA" sz="2800" b="1" dirty="0">
                <a:solidFill>
                  <a:srgbClr val="002060"/>
                </a:solidFill>
                <a:latin typeface="+mn-lt"/>
                <a:cs typeface="Arial" panose="020B0604020202020204" pitchFamily="34" charset="0"/>
              </a:rPr>
              <a:t>Longer amortization</a:t>
            </a:r>
          </a:p>
          <a:p>
            <a:pPr marL="285750" indent="-285750" defTabSz="609555">
              <a:lnSpc>
                <a:spcPct val="150000"/>
              </a:lnSpc>
              <a:spcBef>
                <a:spcPts val="1067"/>
              </a:spcBef>
              <a:buClr>
                <a:srgbClr val="6E216F"/>
              </a:buClr>
              <a:buFont typeface="Arial" panose="020B0604020202020204" pitchFamily="34" charset="0"/>
              <a:buChar char="•"/>
            </a:pPr>
            <a:r>
              <a:rPr lang="en-CA" sz="2800" b="1" dirty="0">
                <a:solidFill>
                  <a:srgbClr val="002060"/>
                </a:solidFill>
                <a:latin typeface="+mn-lt"/>
                <a:cs typeface="Arial" panose="020B0604020202020204" pitchFamily="34" charset="0"/>
              </a:rPr>
              <a:t>Lower Debt Coverage Ratio</a:t>
            </a:r>
          </a:p>
          <a:p>
            <a:pPr marL="285750" indent="-285750" defTabSz="609555">
              <a:lnSpc>
                <a:spcPct val="150000"/>
              </a:lnSpc>
              <a:spcBef>
                <a:spcPts val="1067"/>
              </a:spcBef>
              <a:buClr>
                <a:srgbClr val="6E216F"/>
              </a:buClr>
              <a:buFont typeface="Arial" panose="020B0604020202020204" pitchFamily="34" charset="0"/>
              <a:buChar char="•"/>
            </a:pPr>
            <a:r>
              <a:rPr lang="en-CA" sz="2800" b="1" dirty="0">
                <a:solidFill>
                  <a:srgbClr val="002060"/>
                </a:solidFill>
                <a:latin typeface="+mn-lt"/>
                <a:cs typeface="Arial" panose="020B0604020202020204" pitchFamily="34" charset="0"/>
              </a:rPr>
              <a:t>Longer loan terms</a:t>
            </a:r>
          </a:p>
          <a:p>
            <a:endParaRPr lang="en-US" sz="1800" dirty="0"/>
          </a:p>
        </p:txBody>
      </p:sp>
      <p:sp>
        <p:nvSpPr>
          <p:cNvPr id="5" name="Slide Number Placeholder 4">
            <a:extLst>
              <a:ext uri="{FF2B5EF4-FFF2-40B4-BE49-F238E27FC236}">
                <a16:creationId xmlns:a16="http://schemas.microsoft.com/office/drawing/2014/main" id="{3C66F6BB-BBF5-1B40-BFB5-AC80DDB44BA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4F7E7-D9B8-4E79-84B0-B1C726B6868C}" type="slidenum">
              <a:rPr kumimoji="1" lang="en-CA" sz="1000" b="0" i="0" u="none" strike="noStrike" kern="0" cap="none" spc="50" normalizeH="0" baseline="0" noProof="0" smtClean="0">
                <a:ln>
                  <a:noFill/>
                </a:ln>
                <a:solidFill>
                  <a:srgbClr val="62656C"/>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en-CA" sz="1000" b="0" i="0" u="none" strike="noStrike" kern="0" cap="none" spc="50" normalizeH="0" baseline="0" noProof="0">
              <a:ln>
                <a:noFill/>
              </a:ln>
              <a:solidFill>
                <a:srgbClr val="62656C"/>
              </a:solidFill>
              <a:effectLst/>
              <a:uLnTx/>
              <a:uFillTx/>
              <a:latin typeface="Calibri" panose="020F0502020204030204" pitchFamily="34" charset="0"/>
              <a:ea typeface="+mn-ea"/>
              <a:cs typeface="Calibri" panose="020F0502020204030204" pitchFamily="34" charset="0"/>
            </a:endParaRPr>
          </a:p>
        </p:txBody>
      </p:sp>
      <p:sp>
        <p:nvSpPr>
          <p:cNvPr id="7" name="Title 6">
            <a:extLst>
              <a:ext uri="{FF2B5EF4-FFF2-40B4-BE49-F238E27FC236}">
                <a16:creationId xmlns:a16="http://schemas.microsoft.com/office/drawing/2014/main" id="{1EC5C79D-1A07-034C-A09D-DAE15F01B808}"/>
              </a:ext>
            </a:extLst>
          </p:cNvPr>
          <p:cNvSpPr>
            <a:spLocks noGrp="1"/>
          </p:cNvSpPr>
          <p:nvPr>
            <p:ph type="ctrTitle"/>
          </p:nvPr>
        </p:nvSpPr>
        <p:spPr>
          <a:xfrm>
            <a:off x="1471035" y="283792"/>
            <a:ext cx="9967034" cy="760724"/>
          </a:xfrm>
        </p:spPr>
        <p:txBody>
          <a:bodyPr/>
          <a:lstStyle/>
          <a:p>
            <a:r>
              <a:rPr kumimoji="0" lang="en-CA" sz="4000" b="1" i="0" u="none" strike="noStrike" kern="1200" cap="none" spc="0" normalizeH="0" baseline="0" noProof="0" dirty="0">
                <a:ln>
                  <a:noFill/>
                </a:ln>
                <a:gradFill>
                  <a:gsLst>
                    <a:gs pos="0">
                      <a:srgbClr val="00093A"/>
                    </a:gs>
                    <a:gs pos="99000">
                      <a:srgbClr val="DA291C"/>
                    </a:gs>
                  </a:gsLst>
                  <a:lin ang="14400000" scaled="0"/>
                </a:gradFill>
                <a:effectLst/>
                <a:uLnTx/>
                <a:uFillTx/>
                <a:latin typeface="Calibri Light" panose="020F0302020204030204" pitchFamily="34" charset="0"/>
                <a:ea typeface="+mn-ea"/>
                <a:cs typeface="Calibri Light" panose="020F0302020204030204" pitchFamily="34" charset="0"/>
              </a:rPr>
              <a:t>Financial incentives to drive social outcomes</a:t>
            </a:r>
            <a:br>
              <a:rPr kumimoji="0" lang="en-CA" sz="4000" b="1" i="0" u="none" strike="noStrike" kern="1200" cap="none" spc="0" normalizeH="0" baseline="0" noProof="0" dirty="0">
                <a:ln>
                  <a:noFill/>
                </a:ln>
                <a:gradFill>
                  <a:gsLst>
                    <a:gs pos="0">
                      <a:srgbClr val="00093A"/>
                    </a:gs>
                    <a:gs pos="99000">
                      <a:srgbClr val="DA291C"/>
                    </a:gs>
                  </a:gsLst>
                  <a:lin ang="14400000" scaled="0"/>
                </a:gradFill>
                <a:effectLst/>
                <a:uLnTx/>
                <a:uFillTx/>
                <a:latin typeface="Calibri Light" panose="020F0302020204030204" pitchFamily="34" charset="0"/>
                <a:ea typeface="+mn-ea"/>
                <a:cs typeface="Calibri Light" panose="020F0302020204030204" pitchFamily="34" charset="0"/>
              </a:rPr>
            </a:br>
            <a:br>
              <a:rPr kumimoji="0" lang="en-US" sz="4000" b="1" i="0" u="none" strike="noStrike" kern="1200" cap="none" spc="0" normalizeH="0" baseline="0" noProof="0" dirty="0">
                <a:ln>
                  <a:noFill/>
                </a:ln>
                <a:gradFill>
                  <a:gsLst>
                    <a:gs pos="0">
                      <a:srgbClr val="00093A"/>
                    </a:gs>
                    <a:gs pos="99000">
                      <a:srgbClr val="DA291C"/>
                    </a:gs>
                  </a:gsLst>
                  <a:lin ang="14400000" scaled="0"/>
                </a:gradFill>
                <a:effectLst/>
                <a:uLnTx/>
                <a:uFillTx/>
                <a:latin typeface="Calibri Light" panose="020F0302020204030204" pitchFamily="34" charset="0"/>
                <a:ea typeface="+mn-ea"/>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p:txBody>
      </p:sp>
      <p:sp>
        <p:nvSpPr>
          <p:cNvPr id="3" name="Text Placeholder 2">
            <a:extLst>
              <a:ext uri="{FF2B5EF4-FFF2-40B4-BE49-F238E27FC236}">
                <a16:creationId xmlns:a16="http://schemas.microsoft.com/office/drawing/2014/main" id="{7137508A-BA12-2D4B-B3B5-5C0E6CF8E24A}"/>
              </a:ext>
            </a:extLst>
          </p:cNvPr>
          <p:cNvSpPr>
            <a:spLocks noGrp="1"/>
          </p:cNvSpPr>
          <p:nvPr>
            <p:ph type="body" sz="quarter" idx="16"/>
          </p:nvPr>
        </p:nvSpPr>
        <p:spPr>
          <a:xfrm rot="16200000">
            <a:off x="-2841397" y="2840424"/>
            <a:ext cx="6374297" cy="728870"/>
          </a:xfrm>
        </p:spPr>
        <p:txBody>
          <a:bodyPr/>
          <a:lstStyle/>
          <a:p>
            <a:r>
              <a:rPr lang="en-US" dirty="0"/>
              <a:t>Canada Mortgage and Housing Corporation</a:t>
            </a:r>
          </a:p>
        </p:txBody>
      </p:sp>
      <p:sp>
        <p:nvSpPr>
          <p:cNvPr id="2" name="TextBox 1">
            <a:extLst>
              <a:ext uri="{FF2B5EF4-FFF2-40B4-BE49-F238E27FC236}">
                <a16:creationId xmlns:a16="http://schemas.microsoft.com/office/drawing/2014/main" id="{BC3EFAD4-A15C-C043-88E6-DCA5AED10FD4}"/>
              </a:ext>
            </a:extLst>
          </p:cNvPr>
          <p:cNvSpPr txBox="1"/>
          <p:nvPr/>
        </p:nvSpPr>
        <p:spPr>
          <a:xfrm>
            <a:off x="392906" y="5043488"/>
            <a:ext cx="0" cy="0"/>
          </a:xfrm>
          <a:prstGeom prst="rect">
            <a:avLst/>
          </a:prstGeom>
        </p:spPr>
        <p:txBody>
          <a:bodyPr wrap="none" l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ubtitle 3">
            <a:extLst>
              <a:ext uri="{FF2B5EF4-FFF2-40B4-BE49-F238E27FC236}">
                <a16:creationId xmlns:a16="http://schemas.microsoft.com/office/drawing/2014/main" id="{4C403D70-A8A9-4026-8915-612BA784E1F6}"/>
              </a:ext>
            </a:extLst>
          </p:cNvPr>
          <p:cNvSpPr txBox="1">
            <a:spLocks/>
          </p:cNvSpPr>
          <p:nvPr/>
        </p:nvSpPr>
        <p:spPr>
          <a:xfrm>
            <a:off x="6453668" y="1506183"/>
            <a:ext cx="5533064" cy="4740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1BA68C8E-9ED5-390E-5452-0E04623DAC9A}"/>
              </a:ext>
            </a:extLst>
          </p:cNvPr>
          <p:cNvGraphicFramePr>
            <a:graphicFrameLocks noGrp="1"/>
          </p:cNvGraphicFramePr>
          <p:nvPr>
            <p:extLst>
              <p:ext uri="{D42A27DB-BD31-4B8C-83A1-F6EECF244321}">
                <p14:modId xmlns:p14="http://schemas.microsoft.com/office/powerpoint/2010/main" val="2173227875"/>
              </p:ext>
            </p:extLst>
          </p:nvPr>
        </p:nvGraphicFramePr>
        <p:xfrm>
          <a:off x="1159669" y="1689756"/>
          <a:ext cx="10421937" cy="548640"/>
        </p:xfrm>
        <a:graphic>
          <a:graphicData uri="http://schemas.openxmlformats.org/drawingml/2006/table">
            <a:tbl>
              <a:tblPr firstRow="1" bandRow="1">
                <a:tableStyleId>{ED083AE6-46FA-4A59-8FB0-9F97EB10719F}</a:tableStyleId>
              </a:tblPr>
              <a:tblGrid>
                <a:gridCol w="5080493">
                  <a:extLst>
                    <a:ext uri="{9D8B030D-6E8A-4147-A177-3AD203B41FA5}">
                      <a16:colId xmlns:a16="http://schemas.microsoft.com/office/drawing/2014/main" val="3585575209"/>
                    </a:ext>
                  </a:extLst>
                </a:gridCol>
                <a:gridCol w="5341444">
                  <a:extLst>
                    <a:ext uri="{9D8B030D-6E8A-4147-A177-3AD203B41FA5}">
                      <a16:colId xmlns:a16="http://schemas.microsoft.com/office/drawing/2014/main" val="3963747427"/>
                    </a:ext>
                  </a:extLst>
                </a:gridCol>
              </a:tblGrid>
              <a:tr h="455920">
                <a:tc>
                  <a:txBody>
                    <a:bodyPr/>
                    <a:lstStyle/>
                    <a:p>
                      <a:pPr algn="ctr"/>
                      <a:r>
                        <a:rPr lang="en-CA" sz="2800" dirty="0">
                          <a:solidFill>
                            <a:schemeClr val="bg1"/>
                          </a:solidFill>
                        </a:rPr>
                        <a:t>Social Outcomes</a:t>
                      </a:r>
                    </a:p>
                  </a:txBody>
                  <a:tcPr marL="121920" marR="121920" marT="60959" marB="60959"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100000">
                          <a:srgbClr val="00093A"/>
                        </a:gs>
                        <a:gs pos="0">
                          <a:srgbClr val="DA291C"/>
                        </a:gs>
                      </a:gsLst>
                      <a:lin ang="7500000" scaled="0"/>
                      <a:tileRect/>
                    </a:gradFill>
                  </a:tcPr>
                </a:tc>
                <a:tc>
                  <a:txBody>
                    <a:bodyPr/>
                    <a:lstStyle/>
                    <a:p>
                      <a:pPr algn="ctr"/>
                      <a:r>
                        <a:rPr lang="en-CA" sz="2800" dirty="0">
                          <a:solidFill>
                            <a:schemeClr val="bg1"/>
                          </a:solidFill>
                        </a:rPr>
                        <a:t>Incentives</a:t>
                      </a:r>
                    </a:p>
                  </a:txBody>
                  <a:tcPr marL="121920" marR="121920" marT="60960" marB="6096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100000">
                          <a:srgbClr val="00093A"/>
                        </a:gs>
                        <a:gs pos="0">
                          <a:srgbClr val="DA291C"/>
                        </a:gs>
                      </a:gsLst>
                      <a:lin ang="7500000" scaled="0"/>
                    </a:gradFill>
                  </a:tcPr>
                </a:tc>
                <a:extLst>
                  <a:ext uri="{0D108BD9-81ED-4DB2-BD59-A6C34878D82A}">
                    <a16:rowId xmlns:a16="http://schemas.microsoft.com/office/drawing/2014/main" val="766651711"/>
                  </a:ext>
                </a:extLst>
              </a:tr>
            </a:tbl>
          </a:graphicData>
        </a:graphic>
      </p:graphicFrame>
      <p:sp>
        <p:nvSpPr>
          <p:cNvPr id="10" name="Espace réservé du contenu 6">
            <a:extLst>
              <a:ext uri="{FF2B5EF4-FFF2-40B4-BE49-F238E27FC236}">
                <a16:creationId xmlns:a16="http://schemas.microsoft.com/office/drawing/2014/main" id="{E3475316-3297-0528-9C38-33CB84FD323A}"/>
              </a:ext>
            </a:extLst>
          </p:cNvPr>
          <p:cNvSpPr txBox="1">
            <a:spLocks/>
          </p:cNvSpPr>
          <p:nvPr/>
        </p:nvSpPr>
        <p:spPr>
          <a:xfrm>
            <a:off x="1159669" y="2238396"/>
            <a:ext cx="5088731" cy="3783358"/>
          </a:xfrm>
          <a:prstGeom prst="rect">
            <a:avLst/>
          </a:prstGeom>
          <a:solidFill>
            <a:srgbClr val="F7F7F7"/>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609555" rtl="0" eaLnBrk="1" fontAlgn="auto" latinLnBrk="0" hangingPunct="1">
              <a:lnSpc>
                <a:spcPct val="150000"/>
              </a:lnSpc>
              <a:spcBef>
                <a:spcPts val="1067"/>
              </a:spcBef>
              <a:spcAft>
                <a:spcPts val="0"/>
              </a:spcAft>
              <a:buClr>
                <a:srgbClr val="6E216F"/>
              </a:buClr>
              <a:buSzTx/>
              <a:buFont typeface="Arial" panose="020B0604020202020204" pitchFamily="34" charset="0"/>
              <a:buChar char="•"/>
              <a:tabLst/>
              <a:defRPr/>
            </a:pPr>
            <a:r>
              <a:rPr kumimoji="0" lang="en-CA"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Affordability</a:t>
            </a:r>
          </a:p>
          <a:p>
            <a:pPr marL="228600" marR="0" lvl="0" indent="-228600" algn="l" defTabSz="609555" rtl="0" eaLnBrk="1" fontAlgn="auto" latinLnBrk="0" hangingPunct="1">
              <a:lnSpc>
                <a:spcPct val="150000"/>
              </a:lnSpc>
              <a:spcBef>
                <a:spcPts val="1067"/>
              </a:spcBef>
              <a:spcAft>
                <a:spcPts val="0"/>
              </a:spcAft>
              <a:buClr>
                <a:srgbClr val="6E216F"/>
              </a:buClr>
              <a:buSzTx/>
              <a:buFont typeface="Arial" panose="020B0604020202020204" pitchFamily="34" charset="0"/>
              <a:buChar char="•"/>
              <a:tabLst/>
              <a:defRPr/>
            </a:pPr>
            <a:r>
              <a:rPr kumimoji="0" lang="en-CA"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Energy Efficiency </a:t>
            </a:r>
          </a:p>
          <a:p>
            <a:pPr marL="228600" marR="0" lvl="0" indent="-228600" algn="l" defTabSz="609555" rtl="0" eaLnBrk="1" fontAlgn="auto" latinLnBrk="0" hangingPunct="1">
              <a:lnSpc>
                <a:spcPct val="150000"/>
              </a:lnSpc>
              <a:spcBef>
                <a:spcPts val="1067"/>
              </a:spcBef>
              <a:spcAft>
                <a:spcPts val="0"/>
              </a:spcAft>
              <a:buClr>
                <a:srgbClr val="6E216F"/>
              </a:buClr>
              <a:buSzTx/>
              <a:buFont typeface="Arial" panose="020B0604020202020204" pitchFamily="34" charset="0"/>
              <a:buChar char="•"/>
              <a:tabLst/>
              <a:defRPr/>
            </a:pPr>
            <a:r>
              <a:rPr kumimoji="0" lang="en-CA"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Accessibility</a:t>
            </a:r>
          </a:p>
          <a:p>
            <a:pPr marL="228600" marR="0" lvl="0" indent="-228600" algn="l" defTabSz="609555" rtl="0" eaLnBrk="1" fontAlgn="auto" latinLnBrk="0" hangingPunct="1">
              <a:lnSpc>
                <a:spcPct val="150000"/>
              </a:lnSpc>
              <a:spcBef>
                <a:spcPts val="1067"/>
              </a:spcBef>
              <a:spcAft>
                <a:spcPts val="0"/>
              </a:spcAft>
              <a:buClr>
                <a:srgbClr val="6E216F"/>
              </a:buClr>
              <a:buSzTx/>
              <a:buFont typeface="Arial" panose="020B0604020202020204" pitchFamily="34" charset="0"/>
              <a:buChar char="•"/>
              <a:tabLst/>
              <a:defRPr/>
            </a:pPr>
            <a:r>
              <a:rPr kumimoji="0" lang="en-CA"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Proximity to Amenities</a:t>
            </a:r>
          </a:p>
          <a:p>
            <a:pPr marL="228600" marR="0" lvl="0" indent="-228600" algn="l" defTabSz="609555" rtl="0" eaLnBrk="1" fontAlgn="auto" latinLnBrk="0" hangingPunct="1">
              <a:lnSpc>
                <a:spcPct val="150000"/>
              </a:lnSpc>
              <a:spcBef>
                <a:spcPts val="1067"/>
              </a:spcBef>
              <a:spcAft>
                <a:spcPts val="0"/>
              </a:spcAft>
              <a:buClr>
                <a:srgbClr val="6E216F"/>
              </a:buClr>
              <a:buSzTx/>
              <a:buFont typeface="Arial" panose="020B0604020202020204" pitchFamily="34" charset="0"/>
              <a:buChar char="•"/>
              <a:tabLst/>
              <a:defRPr/>
            </a:pPr>
            <a:r>
              <a:rPr kumimoji="0" lang="en-CA"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Partnerships</a:t>
            </a:r>
          </a:p>
        </p:txBody>
      </p:sp>
    </p:spTree>
    <p:custDataLst>
      <p:tags r:id="rId1"/>
    </p:custDataLst>
    <p:extLst>
      <p:ext uri="{BB962C8B-B14F-4D97-AF65-F5344CB8AC3E}">
        <p14:creationId xmlns:p14="http://schemas.microsoft.com/office/powerpoint/2010/main" val="198002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looking at a computer&#10;&#10;Description automatically generated">
            <a:extLst>
              <a:ext uri="{FF2B5EF4-FFF2-40B4-BE49-F238E27FC236}">
                <a16:creationId xmlns:a16="http://schemas.microsoft.com/office/drawing/2014/main" id="{458235F8-CA28-8A30-741C-AFC74077BC1B}"/>
              </a:ext>
            </a:extLst>
          </p:cNvPr>
          <p:cNvPicPr>
            <a:picLocks noChangeAspect="1"/>
          </p:cNvPicPr>
          <p:nvPr/>
        </p:nvPicPr>
        <p:blipFill rotWithShape="1">
          <a:blip r:embed="rId3"/>
          <a:srcRect l="1085" t="25510" r="45965" b="-23773"/>
          <a:stretch/>
        </p:blipFill>
        <p:spPr>
          <a:xfrm>
            <a:off x="7082450" y="679696"/>
            <a:ext cx="5109550" cy="6324607"/>
          </a:xfrm>
          <a:prstGeom prst="rect">
            <a:avLst/>
          </a:prstGeom>
        </p:spPr>
      </p:pic>
      <p:sp>
        <p:nvSpPr>
          <p:cNvPr id="5" name="Slide Number Placeholder 4">
            <a:extLst>
              <a:ext uri="{FF2B5EF4-FFF2-40B4-BE49-F238E27FC236}">
                <a16:creationId xmlns:a16="http://schemas.microsoft.com/office/drawing/2014/main" id="{AC828FB7-330F-569E-4273-5D0E30613232}"/>
              </a:ext>
            </a:extLst>
          </p:cNvPr>
          <p:cNvSpPr>
            <a:spLocks noGrp="1"/>
          </p:cNvSpPr>
          <p:nvPr>
            <p:ph type="sldNum" sz="quarter" idx="4"/>
          </p:nvPr>
        </p:nvSpPr>
        <p:spPr/>
        <p:txBody>
          <a:bodyPr/>
          <a:lstStyle/>
          <a:p>
            <a:fld id="{F5E4F7E7-D9B8-4E79-84B0-B1C726B6868C}" type="slidenum">
              <a:rPr lang="en-CA" smtClean="0"/>
              <a:pPr/>
              <a:t>30</a:t>
            </a:fld>
            <a:endParaRPr lang="en-CA"/>
          </a:p>
        </p:txBody>
      </p:sp>
      <p:sp>
        <p:nvSpPr>
          <p:cNvPr id="7" name="Rectangle 6">
            <a:extLst>
              <a:ext uri="{FF2B5EF4-FFF2-40B4-BE49-F238E27FC236}">
                <a16:creationId xmlns:a16="http://schemas.microsoft.com/office/drawing/2014/main" id="{BF57BCD3-7B57-DF73-A3A2-DCDDF56E19EB}"/>
              </a:ext>
            </a:extLst>
          </p:cNvPr>
          <p:cNvSpPr/>
          <p:nvPr/>
        </p:nvSpPr>
        <p:spPr>
          <a:xfrm>
            <a:off x="0" y="5467739"/>
            <a:ext cx="12192000" cy="139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yellow computer with black background&#10;&#10;Description automatically generated">
            <a:extLst>
              <a:ext uri="{FF2B5EF4-FFF2-40B4-BE49-F238E27FC236}">
                <a16:creationId xmlns:a16="http://schemas.microsoft.com/office/drawing/2014/main" id="{A345A312-DF85-0B78-2808-D9AF35AEB2A6}"/>
              </a:ext>
            </a:extLst>
          </p:cNvPr>
          <p:cNvPicPr>
            <a:picLocks noChangeAspect="1"/>
          </p:cNvPicPr>
          <p:nvPr/>
        </p:nvPicPr>
        <p:blipFill>
          <a:blip r:embed="rId4"/>
          <a:stretch>
            <a:fillRect/>
          </a:stretch>
        </p:blipFill>
        <p:spPr>
          <a:xfrm>
            <a:off x="550506" y="5793067"/>
            <a:ext cx="894677" cy="894677"/>
          </a:xfrm>
          <a:prstGeom prst="rect">
            <a:avLst/>
          </a:prstGeom>
        </p:spPr>
      </p:pic>
      <p:pic>
        <p:nvPicPr>
          <p:cNvPr id="9" name="Picture 8" descr="A yellow and black chat bubbles&#10;&#10;Description automatically generated">
            <a:extLst>
              <a:ext uri="{FF2B5EF4-FFF2-40B4-BE49-F238E27FC236}">
                <a16:creationId xmlns:a16="http://schemas.microsoft.com/office/drawing/2014/main" id="{8B600F32-91AB-01BE-154D-5EBA1230BE4A}"/>
              </a:ext>
            </a:extLst>
          </p:cNvPr>
          <p:cNvPicPr>
            <a:picLocks noChangeAspect="1"/>
          </p:cNvPicPr>
          <p:nvPr/>
        </p:nvPicPr>
        <p:blipFill>
          <a:blip r:embed="rId5"/>
          <a:stretch>
            <a:fillRect/>
          </a:stretch>
        </p:blipFill>
        <p:spPr>
          <a:xfrm>
            <a:off x="4027552" y="5707938"/>
            <a:ext cx="1064933" cy="1064933"/>
          </a:xfrm>
          <a:prstGeom prst="rect">
            <a:avLst/>
          </a:prstGeom>
        </p:spPr>
      </p:pic>
      <p:sp>
        <p:nvSpPr>
          <p:cNvPr id="10" name="TextBox 9">
            <a:extLst>
              <a:ext uri="{FF2B5EF4-FFF2-40B4-BE49-F238E27FC236}">
                <a16:creationId xmlns:a16="http://schemas.microsoft.com/office/drawing/2014/main" id="{AF747999-8725-43E0-08A7-D25618714760}"/>
              </a:ext>
            </a:extLst>
          </p:cNvPr>
          <p:cNvSpPr txBox="1"/>
          <p:nvPr/>
        </p:nvSpPr>
        <p:spPr>
          <a:xfrm>
            <a:off x="1455588" y="6055739"/>
            <a:ext cx="1704184" cy="369332"/>
          </a:xfrm>
          <a:prstGeom prst="rect">
            <a:avLst/>
          </a:prstGeom>
          <a:noFill/>
        </p:spPr>
        <p:txBody>
          <a:bodyPr wrap="none" rtlCol="0">
            <a:spAutoFit/>
          </a:bodyPr>
          <a:lstStyle/>
          <a:p>
            <a:r>
              <a:rPr lang="en-CA">
                <a:solidFill>
                  <a:srgbClr val="25283D"/>
                </a:solidFill>
                <a:latin typeface="Tahoma" panose="020B0604030504040204" pitchFamily="34" charset="0"/>
                <a:ea typeface="Tahoma" panose="020B0604030504040204" pitchFamily="34" charset="0"/>
                <a:cs typeface="Tahoma" panose="020B0604030504040204" pitchFamily="34" charset="0"/>
              </a:rPr>
              <a:t>Webinar Series</a:t>
            </a:r>
          </a:p>
        </p:txBody>
      </p:sp>
      <p:sp>
        <p:nvSpPr>
          <p:cNvPr id="11" name="TextBox 10">
            <a:extLst>
              <a:ext uri="{FF2B5EF4-FFF2-40B4-BE49-F238E27FC236}">
                <a16:creationId xmlns:a16="http://schemas.microsoft.com/office/drawing/2014/main" id="{CBAC8CC3-DB1E-8669-FBBE-B47D0604907B}"/>
              </a:ext>
            </a:extLst>
          </p:cNvPr>
          <p:cNvSpPr txBox="1"/>
          <p:nvPr/>
        </p:nvSpPr>
        <p:spPr>
          <a:xfrm>
            <a:off x="5124126" y="6055739"/>
            <a:ext cx="2817374" cy="369332"/>
          </a:xfrm>
          <a:prstGeom prst="rect">
            <a:avLst/>
          </a:prstGeom>
          <a:noFill/>
        </p:spPr>
        <p:txBody>
          <a:bodyPr wrap="none" rtlCol="0">
            <a:spAutoFit/>
          </a:bodyPr>
          <a:lstStyle/>
          <a:p>
            <a:r>
              <a:rPr lang="en-CA">
                <a:solidFill>
                  <a:srgbClr val="25283D"/>
                </a:solidFill>
                <a:latin typeface="Tahoma" panose="020B0604030504040204" pitchFamily="34" charset="0"/>
                <a:ea typeface="Tahoma" panose="020B0604030504040204" pitchFamily="34" charset="0"/>
                <a:cs typeface="Tahoma" panose="020B0604030504040204" pitchFamily="34" charset="0"/>
              </a:rPr>
              <a:t>Task Teams &amp; Discussions</a:t>
            </a:r>
          </a:p>
        </p:txBody>
      </p:sp>
      <p:sp>
        <p:nvSpPr>
          <p:cNvPr id="14" name="TextBox 13">
            <a:extLst>
              <a:ext uri="{FF2B5EF4-FFF2-40B4-BE49-F238E27FC236}">
                <a16:creationId xmlns:a16="http://schemas.microsoft.com/office/drawing/2014/main" id="{B7D62ECF-F753-BA41-89FB-86191E84CF63}"/>
              </a:ext>
            </a:extLst>
          </p:cNvPr>
          <p:cNvSpPr txBox="1"/>
          <p:nvPr/>
        </p:nvSpPr>
        <p:spPr>
          <a:xfrm>
            <a:off x="9451922" y="6055738"/>
            <a:ext cx="2080634" cy="369332"/>
          </a:xfrm>
          <a:prstGeom prst="rect">
            <a:avLst/>
          </a:prstGeom>
          <a:noFill/>
        </p:spPr>
        <p:txBody>
          <a:bodyPr wrap="none" rtlCol="0">
            <a:spAutoFit/>
          </a:bodyPr>
          <a:lstStyle/>
          <a:p>
            <a:r>
              <a:rPr lang="en-CA">
                <a:solidFill>
                  <a:srgbClr val="25283D"/>
                </a:solidFill>
                <a:latin typeface="Tahoma" panose="020B0604030504040204" pitchFamily="34" charset="0"/>
                <a:ea typeface="Tahoma" panose="020B0604030504040204" pitchFamily="34" charset="0"/>
                <a:cs typeface="Tahoma" panose="020B0604030504040204" pitchFamily="34" charset="0"/>
              </a:rPr>
              <a:t>Community Events</a:t>
            </a:r>
          </a:p>
        </p:txBody>
      </p:sp>
      <p:pic>
        <p:nvPicPr>
          <p:cNvPr id="8" name="Picture 7" descr="A calendar with a yellow square&#10;&#10;Description automatically generated">
            <a:extLst>
              <a:ext uri="{FF2B5EF4-FFF2-40B4-BE49-F238E27FC236}">
                <a16:creationId xmlns:a16="http://schemas.microsoft.com/office/drawing/2014/main" id="{3448F18B-AF0D-A9BC-8FEC-8F530BF44C79}"/>
              </a:ext>
            </a:extLst>
          </p:cNvPr>
          <p:cNvPicPr>
            <a:picLocks noChangeAspect="1"/>
          </p:cNvPicPr>
          <p:nvPr/>
        </p:nvPicPr>
        <p:blipFill>
          <a:blip r:embed="rId6"/>
          <a:stretch>
            <a:fillRect/>
          </a:stretch>
        </p:blipFill>
        <p:spPr>
          <a:xfrm>
            <a:off x="8472119" y="5707941"/>
            <a:ext cx="979803" cy="979803"/>
          </a:xfrm>
          <a:prstGeom prst="rect">
            <a:avLst/>
          </a:prstGeom>
        </p:spPr>
      </p:pic>
      <p:sp>
        <p:nvSpPr>
          <p:cNvPr id="18" name="Title 1">
            <a:extLst>
              <a:ext uri="{FF2B5EF4-FFF2-40B4-BE49-F238E27FC236}">
                <a16:creationId xmlns:a16="http://schemas.microsoft.com/office/drawing/2014/main" id="{CC7F3B77-0E29-70D2-2AE9-A0C0580820B0}"/>
              </a:ext>
            </a:extLst>
          </p:cNvPr>
          <p:cNvSpPr>
            <a:spLocks noGrp="1"/>
          </p:cNvSpPr>
          <p:nvPr>
            <p:ph type="title"/>
          </p:nvPr>
        </p:nvSpPr>
        <p:spPr>
          <a:xfrm>
            <a:off x="414553" y="679696"/>
            <a:ext cx="5342246" cy="1809726"/>
          </a:xfrm>
        </p:spPr>
        <p:txBody>
          <a:bodyPr wrap="square">
            <a:spAutoFit/>
          </a:bodyPr>
          <a:lstStyle/>
          <a:p>
            <a:br>
              <a:rPr lang="en-CA" dirty="0"/>
            </a:br>
            <a:r>
              <a:rPr lang="en-CA" sz="4000" dirty="0"/>
              <a:t>Expert Community </a:t>
            </a:r>
            <a:br>
              <a:rPr lang="en-CA" sz="4000" dirty="0"/>
            </a:br>
            <a:r>
              <a:rPr lang="en-CA" sz="4000" dirty="0"/>
              <a:t>on Housing</a:t>
            </a:r>
          </a:p>
        </p:txBody>
      </p:sp>
      <p:sp>
        <p:nvSpPr>
          <p:cNvPr id="19" name="Text Placeholder 3">
            <a:extLst>
              <a:ext uri="{FF2B5EF4-FFF2-40B4-BE49-F238E27FC236}">
                <a16:creationId xmlns:a16="http://schemas.microsoft.com/office/drawing/2014/main" id="{61AF0D8D-8D8E-270B-D7CF-B0B3EE94EFED}"/>
              </a:ext>
            </a:extLst>
          </p:cNvPr>
          <p:cNvSpPr txBox="1">
            <a:spLocks/>
          </p:cNvSpPr>
          <p:nvPr/>
        </p:nvSpPr>
        <p:spPr>
          <a:xfrm>
            <a:off x="414553" y="2565755"/>
            <a:ext cx="5934912" cy="2426305"/>
          </a:xfrm>
          <a:prstGeom prst="rect">
            <a:avLst/>
          </a:prstGeom>
        </p:spPr>
        <p:txBody>
          <a:bodyPr lIns="91440" tIns="45720" rIns="91440" bIns="45720" anchor="t">
            <a:spAutoFit/>
          </a:bodyPr>
          <a:lstStyle>
            <a:lvl1pPr marL="184150" indent="-184150" algn="l" defTabSz="914400" rtl="0" eaLnBrk="1" latinLnBrk="0" hangingPunct="1">
              <a:lnSpc>
                <a:spcPct val="90000"/>
              </a:lnSpc>
              <a:spcBef>
                <a:spcPts val="1000"/>
              </a:spcBef>
              <a:buFont typeface="Arial" panose="020B0604020202020204" pitchFamily="34" charset="0"/>
              <a:buChar char="•"/>
              <a:tabLst/>
              <a:defRPr sz="1800" kern="1200">
                <a:solidFill>
                  <a:srgbClr val="E4ECED"/>
                </a:solidFill>
                <a:latin typeface="Tahoma" panose="020B0604030504040204" pitchFamily="34" charset="0"/>
                <a:ea typeface="Tahoma" panose="020B0604030504040204" pitchFamily="34" charset="0"/>
                <a:cs typeface="Tahoma" panose="020B0604030504040204" pitchFamily="34" charset="0"/>
              </a:defRPr>
            </a:lvl1pPr>
            <a:lvl2pPr marL="449263" indent="-257175" algn="l" defTabSz="914400" rtl="0" eaLnBrk="1" latinLnBrk="0" hangingPunct="1">
              <a:lnSpc>
                <a:spcPct val="90000"/>
              </a:lnSpc>
              <a:spcBef>
                <a:spcPts val="500"/>
              </a:spcBef>
              <a:buFont typeface="Arial" panose="020B0604020202020204" pitchFamily="34" charset="0"/>
              <a:buChar char="•"/>
              <a:tabLst/>
              <a:defRPr sz="1800" kern="1200">
                <a:solidFill>
                  <a:srgbClr val="E4ECED"/>
                </a:solidFill>
                <a:latin typeface="Tahoma" panose="020B0604030504040204" pitchFamily="34" charset="0"/>
                <a:ea typeface="Tahoma" panose="020B0604030504040204" pitchFamily="34" charset="0"/>
                <a:cs typeface="Tahoma" panose="020B0604030504040204" pitchFamily="34" charset="0"/>
              </a:defRPr>
            </a:lvl2pPr>
            <a:lvl3pPr marL="714375" indent="-249238" algn="l" defTabSz="914400" rtl="0" eaLnBrk="1" latinLnBrk="0" hangingPunct="1">
              <a:lnSpc>
                <a:spcPct val="90000"/>
              </a:lnSpc>
              <a:spcBef>
                <a:spcPts val="500"/>
              </a:spcBef>
              <a:buFont typeface="Arial" panose="020B0604020202020204" pitchFamily="34" charset="0"/>
              <a:buChar char="•"/>
              <a:tabLst/>
              <a:defRPr sz="1800" kern="1200">
                <a:solidFill>
                  <a:srgbClr val="E4ECED"/>
                </a:solidFill>
                <a:latin typeface="Tahoma" panose="020B0604030504040204" pitchFamily="34" charset="0"/>
                <a:ea typeface="Tahoma" panose="020B0604030504040204" pitchFamily="34" charset="0"/>
                <a:cs typeface="Tahoma" panose="020B0604030504040204" pitchFamily="34" charset="0"/>
              </a:defRPr>
            </a:lvl3pPr>
            <a:lvl4pPr marL="1068388" indent="-280988" algn="l" defTabSz="914400" rtl="0" eaLnBrk="1" latinLnBrk="0" hangingPunct="1">
              <a:lnSpc>
                <a:spcPct val="90000"/>
              </a:lnSpc>
              <a:spcBef>
                <a:spcPts val="500"/>
              </a:spcBef>
              <a:buFont typeface="Arial" panose="020B0604020202020204" pitchFamily="34" charset="0"/>
              <a:buChar char="•"/>
              <a:tabLst/>
              <a:defRPr sz="1600" kern="1200">
                <a:solidFill>
                  <a:srgbClr val="E4ECED"/>
                </a:solidFill>
                <a:latin typeface="Tahoma" panose="020B0604030504040204" pitchFamily="34" charset="0"/>
                <a:ea typeface="Tahoma" panose="020B0604030504040204" pitchFamily="34" charset="0"/>
                <a:cs typeface="Tahoma" panose="020B0604030504040204" pitchFamily="34" charset="0"/>
              </a:defRPr>
            </a:lvl4pPr>
            <a:lvl5pPr marL="1422400" indent="-282575" algn="l" defTabSz="914400" rtl="0" eaLnBrk="1" latinLnBrk="0" hangingPunct="1">
              <a:lnSpc>
                <a:spcPct val="90000"/>
              </a:lnSpc>
              <a:spcBef>
                <a:spcPts val="500"/>
              </a:spcBef>
              <a:buFont typeface="Arial" panose="020B0604020202020204" pitchFamily="34" charset="0"/>
              <a:buChar char="•"/>
              <a:tabLst/>
              <a:defRPr sz="1600" kern="1200">
                <a:solidFill>
                  <a:srgbClr val="E4ECED"/>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40"/>
              </a:lnSpc>
              <a:buNone/>
            </a:pPr>
            <a:r>
              <a:rPr lang="en-CA" sz="2000" dirty="0" err="1">
                <a:latin typeface="Tahoma"/>
                <a:ea typeface="Tahoma"/>
                <a:cs typeface="Tahoma"/>
              </a:rPr>
              <a:t>ECoH</a:t>
            </a:r>
            <a:r>
              <a:rPr lang="en-CA" sz="2000" dirty="0">
                <a:latin typeface="Tahoma"/>
                <a:ea typeface="Tahoma"/>
                <a:cs typeface="Tahoma"/>
              </a:rPr>
              <a:t> is an open community where members </a:t>
            </a:r>
            <a:br>
              <a:rPr lang="en-CA" sz="2000" dirty="0"/>
            </a:br>
            <a:r>
              <a:rPr lang="en-CA" sz="2000" dirty="0">
                <a:latin typeface="Tahoma"/>
                <a:ea typeface="Tahoma"/>
                <a:cs typeface="Tahoma"/>
              </a:rPr>
              <a:t>with a wide range of housing experience can collaborate, share knowledge, contribute to </a:t>
            </a:r>
            <a:br>
              <a:rPr lang="en-CA" sz="2000" dirty="0"/>
            </a:br>
            <a:r>
              <a:rPr lang="en-CA" sz="2000" dirty="0">
                <a:latin typeface="Tahoma"/>
                <a:ea typeface="Tahoma"/>
                <a:cs typeface="Tahoma"/>
              </a:rPr>
              <a:t>the development of housing solutions, and network with leaders within and outside of </a:t>
            </a:r>
            <a:br>
              <a:rPr lang="en-CA" sz="2000" dirty="0"/>
            </a:br>
            <a:r>
              <a:rPr lang="en-CA" sz="2000" dirty="0">
                <a:latin typeface="Tahoma"/>
                <a:ea typeface="Tahoma"/>
                <a:cs typeface="Tahoma"/>
              </a:rPr>
              <a:t>the traditional housing ecosystem to address common challenges. Visit </a:t>
            </a:r>
            <a:r>
              <a:rPr lang="en-CA" sz="2000" dirty="0">
                <a:solidFill>
                  <a:schemeClr val="bg1"/>
                </a:solidFill>
                <a:latin typeface="Tahoma"/>
                <a:ea typeface="Tahoma"/>
                <a:cs typeface="Tahoma"/>
                <a:hlinkClick r:id="rId7">
                  <a:extLst>
                    <a:ext uri="{A12FA001-AC4F-418D-AE19-62706E023703}">
                      <ahyp:hlinkClr xmlns:ahyp="http://schemas.microsoft.com/office/drawing/2018/hyperlinkcolor" val="tx"/>
                    </a:ext>
                  </a:extLst>
                </a:hlinkClick>
              </a:rPr>
              <a:t>CMHC.ca/</a:t>
            </a:r>
            <a:r>
              <a:rPr lang="en-CA" sz="2000" dirty="0" err="1">
                <a:solidFill>
                  <a:schemeClr val="bg1"/>
                </a:solidFill>
                <a:latin typeface="Tahoma"/>
                <a:ea typeface="Tahoma"/>
                <a:cs typeface="Tahoma"/>
                <a:hlinkClick r:id="rId7">
                  <a:extLst>
                    <a:ext uri="{A12FA001-AC4F-418D-AE19-62706E023703}">
                      <ahyp:hlinkClr xmlns:ahyp="http://schemas.microsoft.com/office/drawing/2018/hyperlinkcolor" val="tx"/>
                    </a:ext>
                  </a:extLst>
                </a:hlinkClick>
              </a:rPr>
              <a:t>ECoH</a:t>
            </a:r>
            <a:r>
              <a:rPr lang="en-CA" sz="2000" dirty="0">
                <a:solidFill>
                  <a:schemeClr val="bg1"/>
                </a:solidFill>
                <a:latin typeface="Tahoma"/>
                <a:ea typeface="Tahoma"/>
                <a:cs typeface="Tahoma"/>
              </a:rPr>
              <a:t> </a:t>
            </a:r>
            <a:r>
              <a:rPr lang="en-CA" sz="2000" dirty="0">
                <a:latin typeface="Tahoma"/>
                <a:ea typeface="Tahoma"/>
                <a:cs typeface="Tahoma"/>
              </a:rPr>
              <a:t>today!</a:t>
            </a:r>
            <a:endParaRPr lang="en-CA" sz="2000" dirty="0"/>
          </a:p>
        </p:txBody>
      </p:sp>
    </p:spTree>
    <p:extLst>
      <p:ext uri="{BB962C8B-B14F-4D97-AF65-F5344CB8AC3E}">
        <p14:creationId xmlns:p14="http://schemas.microsoft.com/office/powerpoint/2010/main" val="2492999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BC480CC-63EB-28DE-58BB-24A28D368269}"/>
              </a:ext>
            </a:extLst>
          </p:cNvPr>
          <p:cNvSpPr txBox="1">
            <a:spLocks/>
          </p:cNvSpPr>
          <p:nvPr/>
        </p:nvSpPr>
        <p:spPr>
          <a:xfrm>
            <a:off x="762593" y="1340237"/>
            <a:ext cx="3969303" cy="2505369"/>
          </a:xfrm>
          <a:prstGeom prst="rect">
            <a:avLst/>
          </a:prstGeom>
        </p:spPr>
        <p:txBody>
          <a:bodyPr/>
          <a:lstStyle>
            <a:lvl1pPr algn="l" defTabSz="914400" rtl="0" eaLnBrk="1" latinLnBrk="0" hangingPunct="1">
              <a:lnSpc>
                <a:spcPct val="90000"/>
              </a:lnSpc>
              <a:spcBef>
                <a:spcPct val="0"/>
              </a:spcBef>
              <a:buNone/>
              <a:defRPr sz="5400" kern="1200">
                <a:solidFill>
                  <a:srgbClr val="E4ECED"/>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0" normalizeH="0" baseline="0" noProof="0">
                <a:ln>
                  <a:noFill/>
                </a:ln>
                <a:solidFill>
                  <a:srgbClr val="FFE331"/>
                </a:solidFill>
                <a:effectLst/>
                <a:uLnTx/>
                <a:uFillTx/>
                <a:latin typeface="Tahoma" panose="020B0604030504040204" pitchFamily="34" charset="0"/>
                <a:ea typeface="Tahoma" panose="020B0604030504040204" pitchFamily="34" charset="0"/>
                <a:cs typeface="Tahoma" panose="020B0604030504040204" pitchFamily="34" charset="0"/>
              </a:rPr>
              <a:t>Task Teams</a:t>
            </a:r>
          </a:p>
        </p:txBody>
      </p:sp>
      <p:sp>
        <p:nvSpPr>
          <p:cNvPr id="6" name="Text Placeholder 2">
            <a:extLst>
              <a:ext uri="{FF2B5EF4-FFF2-40B4-BE49-F238E27FC236}">
                <a16:creationId xmlns:a16="http://schemas.microsoft.com/office/drawing/2014/main" id="{477B9451-A4E9-E017-DE39-4F4DAE0BD533}"/>
              </a:ext>
            </a:extLst>
          </p:cNvPr>
          <p:cNvSpPr txBox="1">
            <a:spLocks/>
          </p:cNvSpPr>
          <p:nvPr/>
        </p:nvSpPr>
        <p:spPr>
          <a:xfrm>
            <a:off x="762593" y="2336084"/>
            <a:ext cx="3969304" cy="3713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Members can form a Task Team on Microsoft, which is a channel dedicated to supporting a specific impact project, region or area of practice. </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US" sz="2000" b="0" i="0" u="none" strike="noStrike" kern="1200" cap="none" spc="0" normalizeH="0" baseline="0" noProof="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ECoH</a:t>
            </a:r>
            <a:r>
              <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team helps to set up the hub and supports the leader with programming that will help move the community towards its goals.</a:t>
            </a:r>
            <a:endParaRPr kumimoji="0" lang="en-CA"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0D943139-4F4F-4E13-1A04-991274B3F8AB}"/>
              </a:ext>
            </a:extLst>
          </p:cNvPr>
          <p:cNvSpPr txBox="1"/>
          <p:nvPr/>
        </p:nvSpPr>
        <p:spPr>
          <a:xfrm>
            <a:off x="7324436" y="1256145"/>
            <a:ext cx="3319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mn-ea"/>
                <a:cs typeface="+mn-cs"/>
              </a:rPr>
              <a:t>Examples of Task Teams on </a:t>
            </a:r>
            <a:r>
              <a:rPr kumimoji="0" lang="en-CA" sz="1800" b="0" i="0" u="none" strike="noStrike" kern="1200" cap="none" spc="0" normalizeH="0" baseline="0" noProof="0" err="1">
                <a:ln>
                  <a:noFill/>
                </a:ln>
                <a:solidFill>
                  <a:prstClr val="black"/>
                </a:solidFill>
                <a:effectLst/>
                <a:uLnTx/>
                <a:uFillTx/>
                <a:latin typeface="Calibri" panose="020F0502020204030204"/>
                <a:ea typeface="+mn-ea"/>
                <a:cs typeface="+mn-cs"/>
              </a:rPr>
              <a:t>ECoH</a:t>
            </a:r>
            <a:r>
              <a:rPr kumimoji="0" lang="en-CA"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9437E809-407F-6E50-0A1E-6150636CFD60}"/>
              </a:ext>
            </a:extLst>
          </p:cNvPr>
          <p:cNvSpPr txBox="1"/>
          <p:nvPr/>
        </p:nvSpPr>
        <p:spPr>
          <a:xfrm>
            <a:off x="8164944" y="1985388"/>
            <a:ext cx="34357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Alternative and disruptive housing models</a:t>
            </a:r>
          </a:p>
        </p:txBody>
      </p:sp>
      <p:sp>
        <p:nvSpPr>
          <p:cNvPr id="12" name="TextBox 11">
            <a:extLst>
              <a:ext uri="{FF2B5EF4-FFF2-40B4-BE49-F238E27FC236}">
                <a16:creationId xmlns:a16="http://schemas.microsoft.com/office/drawing/2014/main" id="{63A169A9-AD11-0382-B1DA-67596EBBA977}"/>
              </a:ext>
            </a:extLst>
          </p:cNvPr>
          <p:cNvSpPr txBox="1"/>
          <p:nvPr/>
        </p:nvSpPr>
        <p:spPr>
          <a:xfrm>
            <a:off x="8164944" y="3059668"/>
            <a:ext cx="3348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CLTs and Land Assembly Solutions</a:t>
            </a:r>
          </a:p>
        </p:txBody>
      </p:sp>
      <p:sp>
        <p:nvSpPr>
          <p:cNvPr id="13" name="TextBox 12">
            <a:extLst>
              <a:ext uri="{FF2B5EF4-FFF2-40B4-BE49-F238E27FC236}">
                <a16:creationId xmlns:a16="http://schemas.microsoft.com/office/drawing/2014/main" id="{2DCF39C4-7301-E991-F1D1-B40D06FCE9CC}"/>
              </a:ext>
            </a:extLst>
          </p:cNvPr>
          <p:cNvSpPr txBox="1"/>
          <p:nvPr/>
        </p:nvSpPr>
        <p:spPr>
          <a:xfrm>
            <a:off x="8164944" y="3856949"/>
            <a:ext cx="2243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Research Open House</a:t>
            </a:r>
          </a:p>
        </p:txBody>
      </p:sp>
      <p:sp>
        <p:nvSpPr>
          <p:cNvPr id="14" name="TextBox 13">
            <a:extLst>
              <a:ext uri="{FF2B5EF4-FFF2-40B4-BE49-F238E27FC236}">
                <a16:creationId xmlns:a16="http://schemas.microsoft.com/office/drawing/2014/main" id="{22FFCFE7-25DB-D217-263E-97494A200F62}"/>
              </a:ext>
            </a:extLst>
          </p:cNvPr>
          <p:cNvSpPr txBox="1"/>
          <p:nvPr/>
        </p:nvSpPr>
        <p:spPr>
          <a:xfrm>
            <a:off x="8164944" y="4589351"/>
            <a:ext cx="1793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Innovation Space</a:t>
            </a:r>
          </a:p>
        </p:txBody>
      </p:sp>
      <p:sp>
        <p:nvSpPr>
          <p:cNvPr id="15" name="TextBox 14">
            <a:extLst>
              <a:ext uri="{FF2B5EF4-FFF2-40B4-BE49-F238E27FC236}">
                <a16:creationId xmlns:a16="http://schemas.microsoft.com/office/drawing/2014/main" id="{A63AE302-6194-E3A8-BFE0-CD033B541AAA}"/>
              </a:ext>
            </a:extLst>
          </p:cNvPr>
          <p:cNvSpPr txBox="1"/>
          <p:nvPr/>
        </p:nvSpPr>
        <p:spPr>
          <a:xfrm>
            <a:off x="8209958" y="5333097"/>
            <a:ext cx="3348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Atlantic Community of Practice</a:t>
            </a:r>
          </a:p>
        </p:txBody>
      </p:sp>
      <p:pic>
        <p:nvPicPr>
          <p:cNvPr id="17" name="Picture 16" descr="A logo of a house with a magnifying glass&#10;&#10;Description automatically generated">
            <a:extLst>
              <a:ext uri="{FF2B5EF4-FFF2-40B4-BE49-F238E27FC236}">
                <a16:creationId xmlns:a16="http://schemas.microsoft.com/office/drawing/2014/main" id="{95789C1C-03DA-B91F-B873-480D94DF0526}"/>
              </a:ext>
            </a:extLst>
          </p:cNvPr>
          <p:cNvPicPr>
            <a:picLocks noChangeAspect="1"/>
          </p:cNvPicPr>
          <p:nvPr/>
        </p:nvPicPr>
        <p:blipFill>
          <a:blip r:embed="rId3"/>
          <a:stretch>
            <a:fillRect/>
          </a:stretch>
        </p:blipFill>
        <p:spPr>
          <a:xfrm>
            <a:off x="7190520" y="1845457"/>
            <a:ext cx="927972" cy="926194"/>
          </a:xfrm>
          <a:prstGeom prst="rect">
            <a:avLst/>
          </a:prstGeom>
        </p:spPr>
      </p:pic>
      <p:pic>
        <p:nvPicPr>
          <p:cNvPr id="19" name="Picture 18" descr="A black and yellow graph on a piece of paper&#10;&#10;Description automatically generated">
            <a:extLst>
              <a:ext uri="{FF2B5EF4-FFF2-40B4-BE49-F238E27FC236}">
                <a16:creationId xmlns:a16="http://schemas.microsoft.com/office/drawing/2014/main" id="{4CE72AF6-092F-5141-C5FA-46618A08EE83}"/>
              </a:ext>
            </a:extLst>
          </p:cNvPr>
          <p:cNvPicPr>
            <a:picLocks noChangeAspect="1"/>
          </p:cNvPicPr>
          <p:nvPr/>
        </p:nvPicPr>
        <p:blipFill>
          <a:blip r:embed="rId4"/>
          <a:stretch>
            <a:fillRect/>
          </a:stretch>
        </p:blipFill>
        <p:spPr>
          <a:xfrm>
            <a:off x="7251879" y="3598778"/>
            <a:ext cx="805256" cy="805256"/>
          </a:xfrm>
          <a:prstGeom prst="rect">
            <a:avLst/>
          </a:prstGeom>
        </p:spPr>
      </p:pic>
      <p:pic>
        <p:nvPicPr>
          <p:cNvPr id="21" name="Picture 20" descr="A building with a yellow roof&#10;&#10;Description automatically generated">
            <a:extLst>
              <a:ext uri="{FF2B5EF4-FFF2-40B4-BE49-F238E27FC236}">
                <a16:creationId xmlns:a16="http://schemas.microsoft.com/office/drawing/2014/main" id="{E87AF428-4B5C-26B9-44C6-6F16ED81F560}"/>
              </a:ext>
            </a:extLst>
          </p:cNvPr>
          <p:cNvPicPr>
            <a:picLocks noChangeAspect="1"/>
          </p:cNvPicPr>
          <p:nvPr/>
        </p:nvPicPr>
        <p:blipFill>
          <a:blip r:embed="rId5"/>
          <a:stretch>
            <a:fillRect/>
          </a:stretch>
        </p:blipFill>
        <p:spPr>
          <a:xfrm>
            <a:off x="7099055" y="2644073"/>
            <a:ext cx="1110903" cy="1110903"/>
          </a:xfrm>
          <a:prstGeom prst="rect">
            <a:avLst/>
          </a:prstGeom>
        </p:spPr>
      </p:pic>
      <p:pic>
        <p:nvPicPr>
          <p:cNvPr id="23" name="Picture 22" descr="A yellow brain inside a black head&#10;&#10;Description automatically generated">
            <a:extLst>
              <a:ext uri="{FF2B5EF4-FFF2-40B4-BE49-F238E27FC236}">
                <a16:creationId xmlns:a16="http://schemas.microsoft.com/office/drawing/2014/main" id="{6155570B-8592-BD82-7416-4C3AF1522F41}"/>
              </a:ext>
            </a:extLst>
          </p:cNvPr>
          <p:cNvPicPr>
            <a:picLocks noChangeAspect="1"/>
          </p:cNvPicPr>
          <p:nvPr/>
        </p:nvPicPr>
        <p:blipFill>
          <a:blip r:embed="rId6"/>
          <a:stretch>
            <a:fillRect/>
          </a:stretch>
        </p:blipFill>
        <p:spPr>
          <a:xfrm>
            <a:off x="7270351" y="4395416"/>
            <a:ext cx="805256" cy="805256"/>
          </a:xfrm>
          <a:prstGeom prst="rect">
            <a:avLst/>
          </a:prstGeom>
        </p:spPr>
      </p:pic>
      <p:pic>
        <p:nvPicPr>
          <p:cNvPr id="25" name="Picture 24" descr="A group of people around a table&#10;&#10;Description automatically generated">
            <a:extLst>
              <a:ext uri="{FF2B5EF4-FFF2-40B4-BE49-F238E27FC236}">
                <a16:creationId xmlns:a16="http://schemas.microsoft.com/office/drawing/2014/main" id="{C6485C0C-F3FC-A3F3-46D7-5F3BED34B7F0}"/>
              </a:ext>
            </a:extLst>
          </p:cNvPr>
          <p:cNvPicPr>
            <a:picLocks noChangeAspect="1"/>
          </p:cNvPicPr>
          <p:nvPr/>
        </p:nvPicPr>
        <p:blipFill>
          <a:blip r:embed="rId7"/>
          <a:stretch>
            <a:fillRect/>
          </a:stretch>
        </p:blipFill>
        <p:spPr>
          <a:xfrm>
            <a:off x="7037003" y="4901150"/>
            <a:ext cx="1235593" cy="1233226"/>
          </a:xfrm>
          <a:prstGeom prst="rect">
            <a:avLst/>
          </a:prstGeom>
        </p:spPr>
      </p:pic>
    </p:spTree>
    <p:extLst>
      <p:ext uri="{BB962C8B-B14F-4D97-AF65-F5344CB8AC3E}">
        <p14:creationId xmlns:p14="http://schemas.microsoft.com/office/powerpoint/2010/main" val="3379006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C90B82-FED8-5342-3FE3-BB76F61705A8}"/>
              </a:ext>
            </a:extLst>
          </p:cNvPr>
          <p:cNvSpPr>
            <a:spLocks noGrp="1"/>
          </p:cNvSpPr>
          <p:nvPr>
            <p:ph type="title"/>
          </p:nvPr>
        </p:nvSpPr>
        <p:spPr>
          <a:xfrm>
            <a:off x="796055" y="2825729"/>
            <a:ext cx="8754387" cy="2723823"/>
          </a:xfrm>
        </p:spPr>
        <p:txBody>
          <a:bodyPr lIns="91440" tIns="45720" rIns="91440" bIns="45720" anchor="t">
            <a:spAutoFit/>
          </a:bodyPr>
          <a:lstStyle/>
          <a:p>
            <a:r>
              <a:rPr lang="en-CA" b="1" dirty="0">
                <a:latin typeface="Tahoma"/>
                <a:ea typeface="Tahoma"/>
                <a:cs typeface="Tahoma"/>
              </a:rPr>
              <a:t>Join </a:t>
            </a:r>
            <a:r>
              <a:rPr lang="en-CA" b="1" dirty="0" err="1">
                <a:latin typeface="Tahoma"/>
                <a:ea typeface="Tahoma"/>
                <a:cs typeface="Tahoma"/>
              </a:rPr>
              <a:t>ECoH</a:t>
            </a:r>
            <a:r>
              <a:rPr lang="en-CA" b="1" dirty="0">
                <a:latin typeface="Tahoma"/>
                <a:ea typeface="Tahoma"/>
                <a:cs typeface="Tahoma"/>
              </a:rPr>
              <a:t>!</a:t>
            </a:r>
            <a:br>
              <a:rPr lang="en-CA" b="1" dirty="0"/>
            </a:br>
            <a:br>
              <a:rPr lang="en-CA" b="1" dirty="0"/>
            </a:br>
            <a:br>
              <a:rPr lang="en-CA" dirty="0"/>
            </a:br>
            <a:endParaRPr lang="en-CA" sz="2800" dirty="0"/>
          </a:p>
        </p:txBody>
      </p:sp>
      <p:pic>
        <p:nvPicPr>
          <p:cNvPr id="3" name="Picture 2" descr="A qr code with text&#10;&#10;Description automatically generated">
            <a:extLst>
              <a:ext uri="{FF2B5EF4-FFF2-40B4-BE49-F238E27FC236}">
                <a16:creationId xmlns:a16="http://schemas.microsoft.com/office/drawing/2014/main" id="{C20C3661-EEC9-B833-CC26-A45E601F919E}"/>
              </a:ext>
            </a:extLst>
          </p:cNvPr>
          <p:cNvPicPr>
            <a:picLocks noChangeAspect="1"/>
          </p:cNvPicPr>
          <p:nvPr/>
        </p:nvPicPr>
        <p:blipFill>
          <a:blip r:embed="rId3"/>
          <a:stretch>
            <a:fillRect/>
          </a:stretch>
        </p:blipFill>
        <p:spPr>
          <a:xfrm>
            <a:off x="7499165" y="1260726"/>
            <a:ext cx="2835662" cy="3130007"/>
          </a:xfrm>
          <a:prstGeom prst="rect">
            <a:avLst/>
          </a:prstGeom>
        </p:spPr>
      </p:pic>
    </p:spTree>
    <p:extLst>
      <p:ext uri="{BB962C8B-B14F-4D97-AF65-F5344CB8AC3E}">
        <p14:creationId xmlns:p14="http://schemas.microsoft.com/office/powerpoint/2010/main" val="3609856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1B3590-A3F6-B14A-9B6B-2CF767CAE560}"/>
              </a:ext>
            </a:extLst>
          </p:cNvPr>
          <p:cNvSpPr txBox="1"/>
          <p:nvPr/>
        </p:nvSpPr>
        <p:spPr>
          <a:xfrm rot="16200000">
            <a:off x="11364628" y="235053"/>
            <a:ext cx="1179319" cy="215444"/>
          </a:xfrm>
          <a:prstGeom prst="rect">
            <a:avLst/>
          </a:prstGeom>
          <a:noFill/>
        </p:spPr>
        <p:txBody>
          <a:bodyPr wrap="square" rtlCol="0">
            <a:spAutoFit/>
          </a:bodyPr>
          <a:lstStyle/>
          <a:p>
            <a:r>
              <a:rPr lang="en-US" sz="800">
                <a:solidFill>
                  <a:schemeClr val="tx2">
                    <a:lumMod val="20000"/>
                    <a:lumOff val="80000"/>
                  </a:schemeClr>
                </a:solidFill>
              </a:rPr>
              <a:t>20211006-003</a:t>
            </a:r>
          </a:p>
        </p:txBody>
      </p:sp>
      <p:sp>
        <p:nvSpPr>
          <p:cNvPr id="2" name="Rectangle 1">
            <a:extLst>
              <a:ext uri="{FF2B5EF4-FFF2-40B4-BE49-F238E27FC236}">
                <a16:creationId xmlns:a16="http://schemas.microsoft.com/office/drawing/2014/main" id="{EBE29CA4-87CA-A5EB-1548-4E29BE4F7BF3}"/>
              </a:ext>
            </a:extLst>
          </p:cNvPr>
          <p:cNvSpPr/>
          <p:nvPr/>
        </p:nvSpPr>
        <p:spPr>
          <a:xfrm>
            <a:off x="0" y="5735637"/>
            <a:ext cx="12192000"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79AC78-BBB3-5717-CF2A-40DCD936E91C}"/>
              </a:ext>
            </a:extLst>
          </p:cNvPr>
          <p:cNvPicPr>
            <a:picLocks noChangeAspect="1"/>
          </p:cNvPicPr>
          <p:nvPr/>
        </p:nvPicPr>
        <p:blipFill>
          <a:blip r:embed="rId3"/>
          <a:stretch>
            <a:fillRect/>
          </a:stretch>
        </p:blipFill>
        <p:spPr>
          <a:xfrm>
            <a:off x="10445750" y="5956300"/>
            <a:ext cx="1191824" cy="523240"/>
          </a:xfrm>
          <a:prstGeom prst="rect">
            <a:avLst/>
          </a:prstGeom>
        </p:spPr>
      </p:pic>
      <p:pic>
        <p:nvPicPr>
          <p:cNvPr id="5" name="Picture 4">
            <a:extLst>
              <a:ext uri="{FF2B5EF4-FFF2-40B4-BE49-F238E27FC236}">
                <a16:creationId xmlns:a16="http://schemas.microsoft.com/office/drawing/2014/main" id="{3EF36772-044C-7A29-974B-1B009BEDA782}"/>
              </a:ext>
            </a:extLst>
          </p:cNvPr>
          <p:cNvPicPr>
            <a:picLocks noChangeAspect="1"/>
          </p:cNvPicPr>
          <p:nvPr/>
        </p:nvPicPr>
        <p:blipFill>
          <a:blip r:embed="rId4"/>
          <a:stretch>
            <a:fillRect/>
          </a:stretch>
        </p:blipFill>
        <p:spPr>
          <a:xfrm>
            <a:off x="9093200" y="6249927"/>
            <a:ext cx="845812" cy="206536"/>
          </a:xfrm>
          <a:prstGeom prst="rect">
            <a:avLst/>
          </a:prstGeom>
        </p:spPr>
      </p:pic>
      <p:pic>
        <p:nvPicPr>
          <p:cNvPr id="9" name="Picture 8">
            <a:extLst>
              <a:ext uri="{FF2B5EF4-FFF2-40B4-BE49-F238E27FC236}">
                <a16:creationId xmlns:a16="http://schemas.microsoft.com/office/drawing/2014/main" id="{BA43B737-51AF-7505-217F-4C751DB7C6A4}"/>
              </a:ext>
            </a:extLst>
          </p:cNvPr>
          <p:cNvPicPr>
            <a:picLocks noChangeAspect="1"/>
          </p:cNvPicPr>
          <p:nvPr/>
        </p:nvPicPr>
        <p:blipFill>
          <a:blip r:embed="rId5"/>
          <a:stretch>
            <a:fillRect/>
          </a:stretch>
        </p:blipFill>
        <p:spPr>
          <a:xfrm>
            <a:off x="1627393" y="6086738"/>
            <a:ext cx="2373108" cy="551174"/>
          </a:xfrm>
          <a:prstGeom prst="rect">
            <a:avLst/>
          </a:prstGeom>
        </p:spPr>
      </p:pic>
      <p:sp>
        <p:nvSpPr>
          <p:cNvPr id="10" name="TextBox 9">
            <a:extLst>
              <a:ext uri="{FF2B5EF4-FFF2-40B4-BE49-F238E27FC236}">
                <a16:creationId xmlns:a16="http://schemas.microsoft.com/office/drawing/2014/main" id="{B1A327D2-1E9B-776E-A3FA-EF89CDD217E3}"/>
              </a:ext>
            </a:extLst>
          </p:cNvPr>
          <p:cNvSpPr txBox="1"/>
          <p:nvPr/>
        </p:nvSpPr>
        <p:spPr>
          <a:xfrm>
            <a:off x="465138" y="6192273"/>
            <a:ext cx="1092200" cy="338554"/>
          </a:xfrm>
          <a:prstGeom prst="rect">
            <a:avLst/>
          </a:prstGeom>
          <a:noFill/>
        </p:spPr>
        <p:txBody>
          <a:bodyPr wrap="square" rtlCol="0">
            <a:spAutoFit/>
          </a:bodyPr>
          <a:lstStyle/>
          <a:p>
            <a:r>
              <a:rPr lang="en-US" sz="1600" b="1" dirty="0" err="1">
                <a:solidFill>
                  <a:srgbClr val="63666B"/>
                </a:solidFill>
              </a:rPr>
              <a:t>CMHC.ca</a:t>
            </a:r>
            <a:endParaRPr lang="en-US" sz="1600" b="1" dirty="0">
              <a:solidFill>
                <a:srgbClr val="63666B"/>
              </a:solidFill>
            </a:endParaRPr>
          </a:p>
        </p:txBody>
      </p:sp>
      <p:sp>
        <p:nvSpPr>
          <p:cNvPr id="13" name="Rectangle 12">
            <a:extLst>
              <a:ext uri="{FF2B5EF4-FFF2-40B4-BE49-F238E27FC236}">
                <a16:creationId xmlns:a16="http://schemas.microsoft.com/office/drawing/2014/main" id="{32A88C00-63BB-3A67-D6E0-D5F92711A51D}"/>
              </a:ext>
            </a:extLst>
          </p:cNvPr>
          <p:cNvSpPr/>
          <p:nvPr/>
        </p:nvSpPr>
        <p:spPr>
          <a:xfrm>
            <a:off x="1" y="-4"/>
            <a:ext cx="12192000" cy="5735641"/>
          </a:xfrm>
          <a:prstGeom prst="rect">
            <a:avLst/>
          </a:prstGeom>
          <a:gradFill>
            <a:gsLst>
              <a:gs pos="25000">
                <a:srgbClr val="00093A"/>
              </a:gs>
              <a:gs pos="100000">
                <a:srgbClr val="DA291C"/>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5126779-4883-99C0-830B-BD2E1246593D}"/>
              </a:ext>
            </a:extLst>
          </p:cNvPr>
          <p:cNvSpPr txBox="1"/>
          <p:nvPr/>
        </p:nvSpPr>
        <p:spPr>
          <a:xfrm>
            <a:off x="1558924" y="1345506"/>
            <a:ext cx="4652689" cy="685017"/>
          </a:xfrm>
          <a:prstGeom prst="rect">
            <a:avLst/>
          </a:prstGeom>
        </p:spPr>
        <p:txBody>
          <a:bodyPr wrap="square" lIns="0" rtlCol="0" anchor="t" anchorCtr="0">
            <a:noAutofit/>
          </a:bodyPr>
          <a:lstStyle/>
          <a:p>
            <a:pPr algn="l">
              <a:lnSpc>
                <a:spcPts val="5500"/>
              </a:lnSpc>
            </a:pPr>
            <a:r>
              <a:rPr lang="en-US" sz="4800" b="1" dirty="0">
                <a:solidFill>
                  <a:schemeClr val="bg1"/>
                </a:solidFill>
              </a:rPr>
              <a:t>Thank you!</a:t>
            </a:r>
          </a:p>
        </p:txBody>
      </p:sp>
      <p:sp>
        <p:nvSpPr>
          <p:cNvPr id="17" name="Rectangle 10">
            <a:extLst>
              <a:ext uri="{FF2B5EF4-FFF2-40B4-BE49-F238E27FC236}">
                <a16:creationId xmlns:a16="http://schemas.microsoft.com/office/drawing/2014/main" id="{AF3ABF2D-1C8F-61F0-CA93-8E415FB4AC96}"/>
              </a:ext>
            </a:extLst>
          </p:cNvPr>
          <p:cNvSpPr/>
          <p:nvPr/>
        </p:nvSpPr>
        <p:spPr>
          <a:xfrm>
            <a:off x="5283928" y="620110"/>
            <a:ext cx="6245921" cy="4539521"/>
          </a:xfrm>
          <a:custGeom>
            <a:avLst/>
            <a:gdLst>
              <a:gd name="connsiteX0" fmla="*/ 0 w 5917324"/>
              <a:gd name="connsiteY0" fmla="*/ 0 h 4855780"/>
              <a:gd name="connsiteX1" fmla="*/ 5917324 w 5917324"/>
              <a:gd name="connsiteY1" fmla="*/ 0 h 4855780"/>
              <a:gd name="connsiteX2" fmla="*/ 5917324 w 5917324"/>
              <a:gd name="connsiteY2" fmla="*/ 4855780 h 4855780"/>
              <a:gd name="connsiteX3" fmla="*/ 0 w 5917324"/>
              <a:gd name="connsiteY3" fmla="*/ 4855780 h 4855780"/>
              <a:gd name="connsiteX4" fmla="*/ 0 w 5917324"/>
              <a:gd name="connsiteY4" fmla="*/ 0 h 4855780"/>
              <a:gd name="connsiteX0" fmla="*/ 8558 w 5925882"/>
              <a:gd name="connsiteY0" fmla="*/ 0 h 4855780"/>
              <a:gd name="connsiteX1" fmla="*/ 5925882 w 5925882"/>
              <a:gd name="connsiteY1" fmla="*/ 0 h 4855780"/>
              <a:gd name="connsiteX2" fmla="*/ 5925882 w 5925882"/>
              <a:gd name="connsiteY2" fmla="*/ 4855780 h 4855780"/>
              <a:gd name="connsiteX3" fmla="*/ 8558 w 5925882"/>
              <a:gd name="connsiteY3" fmla="*/ 4855780 h 4855780"/>
              <a:gd name="connsiteX4" fmla="*/ 0 w 5925882"/>
              <a:gd name="connsiteY4" fmla="*/ 490232 h 4855780"/>
              <a:gd name="connsiteX5" fmla="*/ 8558 w 5925882"/>
              <a:gd name="connsiteY5" fmla="*/ 0 h 4855780"/>
              <a:gd name="connsiteX0" fmla="*/ 440864 w 6358188"/>
              <a:gd name="connsiteY0" fmla="*/ 0 h 4855780"/>
              <a:gd name="connsiteX1" fmla="*/ 6358188 w 6358188"/>
              <a:gd name="connsiteY1" fmla="*/ 0 h 4855780"/>
              <a:gd name="connsiteX2" fmla="*/ 6358188 w 6358188"/>
              <a:gd name="connsiteY2" fmla="*/ 4855780 h 4855780"/>
              <a:gd name="connsiteX3" fmla="*/ 440864 w 6358188"/>
              <a:gd name="connsiteY3" fmla="*/ 4855780 h 4855780"/>
              <a:gd name="connsiteX4" fmla="*/ 432306 w 6358188"/>
              <a:gd name="connsiteY4" fmla="*/ 1652826 h 4855780"/>
              <a:gd name="connsiteX5" fmla="*/ 432306 w 6358188"/>
              <a:gd name="connsiteY5" fmla="*/ 490232 h 4855780"/>
              <a:gd name="connsiteX6" fmla="*/ 440864 w 6358188"/>
              <a:gd name="connsiteY6" fmla="*/ 0 h 4855780"/>
              <a:gd name="connsiteX0" fmla="*/ 440864 w 6358188"/>
              <a:gd name="connsiteY0" fmla="*/ 0 h 4855780"/>
              <a:gd name="connsiteX1" fmla="*/ 6358188 w 6358188"/>
              <a:gd name="connsiteY1" fmla="*/ 0 h 4855780"/>
              <a:gd name="connsiteX2" fmla="*/ 6358188 w 6358188"/>
              <a:gd name="connsiteY2" fmla="*/ 4855780 h 4855780"/>
              <a:gd name="connsiteX3" fmla="*/ 440864 w 6358188"/>
              <a:gd name="connsiteY3" fmla="*/ 4855780 h 4855780"/>
              <a:gd name="connsiteX4" fmla="*/ 432306 w 6358188"/>
              <a:gd name="connsiteY4" fmla="*/ 1652826 h 4855780"/>
              <a:gd name="connsiteX5" fmla="*/ 419243 w 6358188"/>
              <a:gd name="connsiteY5" fmla="*/ 1071529 h 4855780"/>
              <a:gd name="connsiteX6" fmla="*/ 432306 w 6358188"/>
              <a:gd name="connsiteY6" fmla="*/ 490232 h 4855780"/>
              <a:gd name="connsiteX7" fmla="*/ 440864 w 6358188"/>
              <a:gd name="connsiteY7" fmla="*/ 0 h 4855780"/>
              <a:gd name="connsiteX0" fmla="*/ 21621 w 5938945"/>
              <a:gd name="connsiteY0" fmla="*/ 0 h 4855780"/>
              <a:gd name="connsiteX1" fmla="*/ 5938945 w 5938945"/>
              <a:gd name="connsiteY1" fmla="*/ 0 h 4855780"/>
              <a:gd name="connsiteX2" fmla="*/ 5938945 w 5938945"/>
              <a:gd name="connsiteY2" fmla="*/ 4855780 h 4855780"/>
              <a:gd name="connsiteX3" fmla="*/ 21621 w 5938945"/>
              <a:gd name="connsiteY3" fmla="*/ 4855780 h 4855780"/>
              <a:gd name="connsiteX4" fmla="*/ 13063 w 5938945"/>
              <a:gd name="connsiteY4" fmla="*/ 1652826 h 4855780"/>
              <a:gd name="connsiteX5" fmla="*/ 0 w 5938945"/>
              <a:gd name="connsiteY5" fmla="*/ 1071529 h 4855780"/>
              <a:gd name="connsiteX6" fmla="*/ 13063 w 5938945"/>
              <a:gd name="connsiteY6" fmla="*/ 490232 h 4855780"/>
              <a:gd name="connsiteX7" fmla="*/ 21621 w 5938945"/>
              <a:gd name="connsiteY7" fmla="*/ 0 h 4855780"/>
              <a:gd name="connsiteX0" fmla="*/ 250221 w 6167545"/>
              <a:gd name="connsiteY0" fmla="*/ 0 h 4855780"/>
              <a:gd name="connsiteX1" fmla="*/ 6167545 w 6167545"/>
              <a:gd name="connsiteY1" fmla="*/ 0 h 4855780"/>
              <a:gd name="connsiteX2" fmla="*/ 6167545 w 6167545"/>
              <a:gd name="connsiteY2" fmla="*/ 4855780 h 4855780"/>
              <a:gd name="connsiteX3" fmla="*/ 250221 w 6167545"/>
              <a:gd name="connsiteY3" fmla="*/ 4855780 h 4855780"/>
              <a:gd name="connsiteX4" fmla="*/ 241663 w 6167545"/>
              <a:gd name="connsiteY4" fmla="*/ 1652826 h 4855780"/>
              <a:gd name="connsiteX5" fmla="*/ 0 w 6167545"/>
              <a:gd name="connsiteY5" fmla="*/ 1078061 h 4855780"/>
              <a:gd name="connsiteX6" fmla="*/ 241663 w 6167545"/>
              <a:gd name="connsiteY6" fmla="*/ 490232 h 4855780"/>
              <a:gd name="connsiteX7" fmla="*/ 250221 w 6167545"/>
              <a:gd name="connsiteY7" fmla="*/ 0 h 4855780"/>
              <a:gd name="connsiteX0" fmla="*/ 250221 w 6167545"/>
              <a:gd name="connsiteY0" fmla="*/ 0 h 4855780"/>
              <a:gd name="connsiteX1" fmla="*/ 6167545 w 6167545"/>
              <a:gd name="connsiteY1" fmla="*/ 0 h 4855780"/>
              <a:gd name="connsiteX2" fmla="*/ 6167545 w 6167545"/>
              <a:gd name="connsiteY2" fmla="*/ 4855780 h 4855780"/>
              <a:gd name="connsiteX3" fmla="*/ 250221 w 6167545"/>
              <a:gd name="connsiteY3" fmla="*/ 4855780 h 4855780"/>
              <a:gd name="connsiteX4" fmla="*/ 241663 w 6167545"/>
              <a:gd name="connsiteY4" fmla="*/ 1652826 h 4855780"/>
              <a:gd name="connsiteX5" fmla="*/ 0 w 6167545"/>
              <a:gd name="connsiteY5" fmla="*/ 1078061 h 4855780"/>
              <a:gd name="connsiteX6" fmla="*/ 241663 w 6167545"/>
              <a:gd name="connsiteY6" fmla="*/ 490232 h 4855780"/>
              <a:gd name="connsiteX7" fmla="*/ 250221 w 6167545"/>
              <a:gd name="connsiteY7" fmla="*/ 0 h 4855780"/>
              <a:gd name="connsiteX0" fmla="*/ 250221 w 6167545"/>
              <a:gd name="connsiteY0" fmla="*/ 0 h 4855780"/>
              <a:gd name="connsiteX1" fmla="*/ 6167545 w 6167545"/>
              <a:gd name="connsiteY1" fmla="*/ 0 h 4855780"/>
              <a:gd name="connsiteX2" fmla="*/ 6167545 w 6167545"/>
              <a:gd name="connsiteY2" fmla="*/ 4855780 h 4855780"/>
              <a:gd name="connsiteX3" fmla="*/ 250221 w 6167545"/>
              <a:gd name="connsiteY3" fmla="*/ 4855780 h 4855780"/>
              <a:gd name="connsiteX4" fmla="*/ 241663 w 6167545"/>
              <a:gd name="connsiteY4" fmla="*/ 1652826 h 4855780"/>
              <a:gd name="connsiteX5" fmla="*/ 0 w 6167545"/>
              <a:gd name="connsiteY5" fmla="*/ 1078061 h 4855780"/>
              <a:gd name="connsiteX6" fmla="*/ 241663 w 6167545"/>
              <a:gd name="connsiteY6" fmla="*/ 490232 h 4855780"/>
              <a:gd name="connsiteX7" fmla="*/ 250221 w 6167545"/>
              <a:gd name="connsiteY7" fmla="*/ 0 h 4855780"/>
              <a:gd name="connsiteX0" fmla="*/ 250221 w 6167545"/>
              <a:gd name="connsiteY0" fmla="*/ 0 h 4855780"/>
              <a:gd name="connsiteX1" fmla="*/ 6167545 w 6167545"/>
              <a:gd name="connsiteY1" fmla="*/ 0 h 4855780"/>
              <a:gd name="connsiteX2" fmla="*/ 6167545 w 6167545"/>
              <a:gd name="connsiteY2" fmla="*/ 4855780 h 4855780"/>
              <a:gd name="connsiteX3" fmla="*/ 250221 w 6167545"/>
              <a:gd name="connsiteY3" fmla="*/ 4855780 h 4855780"/>
              <a:gd name="connsiteX4" fmla="*/ 241663 w 6167545"/>
              <a:gd name="connsiteY4" fmla="*/ 1652826 h 4855780"/>
              <a:gd name="connsiteX5" fmla="*/ 0 w 6167545"/>
              <a:gd name="connsiteY5" fmla="*/ 1078061 h 4855780"/>
              <a:gd name="connsiteX6" fmla="*/ 241663 w 6167545"/>
              <a:gd name="connsiteY6" fmla="*/ 490232 h 4855780"/>
              <a:gd name="connsiteX7" fmla="*/ 250221 w 6167545"/>
              <a:gd name="connsiteY7" fmla="*/ 0 h 4855780"/>
              <a:gd name="connsiteX0" fmla="*/ 406975 w 6324299"/>
              <a:gd name="connsiteY0" fmla="*/ 0 h 4855780"/>
              <a:gd name="connsiteX1" fmla="*/ 6324299 w 6324299"/>
              <a:gd name="connsiteY1" fmla="*/ 0 h 4855780"/>
              <a:gd name="connsiteX2" fmla="*/ 6324299 w 6324299"/>
              <a:gd name="connsiteY2" fmla="*/ 4855780 h 4855780"/>
              <a:gd name="connsiteX3" fmla="*/ 406975 w 6324299"/>
              <a:gd name="connsiteY3" fmla="*/ 4855780 h 4855780"/>
              <a:gd name="connsiteX4" fmla="*/ 398417 w 6324299"/>
              <a:gd name="connsiteY4" fmla="*/ 1652826 h 4855780"/>
              <a:gd name="connsiteX5" fmla="*/ 0 w 6324299"/>
              <a:gd name="connsiteY5" fmla="*/ 1058467 h 4855780"/>
              <a:gd name="connsiteX6" fmla="*/ 398417 w 6324299"/>
              <a:gd name="connsiteY6" fmla="*/ 490232 h 4855780"/>
              <a:gd name="connsiteX7" fmla="*/ 406975 w 6324299"/>
              <a:gd name="connsiteY7" fmla="*/ 0 h 4855780"/>
              <a:gd name="connsiteX0" fmla="*/ 406975 w 6324299"/>
              <a:gd name="connsiteY0" fmla="*/ 0 h 4855780"/>
              <a:gd name="connsiteX1" fmla="*/ 6324299 w 6324299"/>
              <a:gd name="connsiteY1" fmla="*/ 0 h 4855780"/>
              <a:gd name="connsiteX2" fmla="*/ 6324299 w 6324299"/>
              <a:gd name="connsiteY2" fmla="*/ 4855780 h 4855780"/>
              <a:gd name="connsiteX3" fmla="*/ 406975 w 6324299"/>
              <a:gd name="connsiteY3" fmla="*/ 4855780 h 4855780"/>
              <a:gd name="connsiteX4" fmla="*/ 398417 w 6324299"/>
              <a:gd name="connsiteY4" fmla="*/ 1652826 h 4855780"/>
              <a:gd name="connsiteX5" fmla="*/ 0 w 6324299"/>
              <a:gd name="connsiteY5" fmla="*/ 1058467 h 4855780"/>
              <a:gd name="connsiteX6" fmla="*/ 398417 w 6324299"/>
              <a:gd name="connsiteY6" fmla="*/ 490232 h 4855780"/>
              <a:gd name="connsiteX7" fmla="*/ 406975 w 6324299"/>
              <a:gd name="connsiteY7" fmla="*/ 0 h 4855780"/>
              <a:gd name="connsiteX0" fmla="*/ 406975 w 6324299"/>
              <a:gd name="connsiteY0" fmla="*/ 0 h 4855780"/>
              <a:gd name="connsiteX1" fmla="*/ 6324299 w 6324299"/>
              <a:gd name="connsiteY1" fmla="*/ 0 h 4855780"/>
              <a:gd name="connsiteX2" fmla="*/ 6324299 w 6324299"/>
              <a:gd name="connsiteY2" fmla="*/ 4855780 h 4855780"/>
              <a:gd name="connsiteX3" fmla="*/ 406975 w 6324299"/>
              <a:gd name="connsiteY3" fmla="*/ 4855780 h 4855780"/>
              <a:gd name="connsiteX4" fmla="*/ 398417 w 6324299"/>
              <a:gd name="connsiteY4" fmla="*/ 1652826 h 4855780"/>
              <a:gd name="connsiteX5" fmla="*/ 0 w 6324299"/>
              <a:gd name="connsiteY5" fmla="*/ 1058467 h 4855780"/>
              <a:gd name="connsiteX6" fmla="*/ 398417 w 6324299"/>
              <a:gd name="connsiteY6" fmla="*/ 490232 h 4855780"/>
              <a:gd name="connsiteX7" fmla="*/ 406975 w 6324299"/>
              <a:gd name="connsiteY7" fmla="*/ 0 h 4855780"/>
              <a:gd name="connsiteX0" fmla="*/ 406975 w 6324299"/>
              <a:gd name="connsiteY0" fmla="*/ 0 h 4855780"/>
              <a:gd name="connsiteX1" fmla="*/ 6324299 w 6324299"/>
              <a:gd name="connsiteY1" fmla="*/ 0 h 4855780"/>
              <a:gd name="connsiteX2" fmla="*/ 6324299 w 6324299"/>
              <a:gd name="connsiteY2" fmla="*/ 4855780 h 4855780"/>
              <a:gd name="connsiteX3" fmla="*/ 406975 w 6324299"/>
              <a:gd name="connsiteY3" fmla="*/ 4855780 h 4855780"/>
              <a:gd name="connsiteX4" fmla="*/ 398417 w 6324299"/>
              <a:gd name="connsiteY4" fmla="*/ 1652826 h 4855780"/>
              <a:gd name="connsiteX5" fmla="*/ 0 w 6324299"/>
              <a:gd name="connsiteY5" fmla="*/ 1058467 h 4855780"/>
              <a:gd name="connsiteX6" fmla="*/ 398417 w 6324299"/>
              <a:gd name="connsiteY6" fmla="*/ 490232 h 4855780"/>
              <a:gd name="connsiteX7" fmla="*/ 406975 w 6324299"/>
              <a:gd name="connsiteY7" fmla="*/ 0 h 4855780"/>
              <a:gd name="connsiteX0" fmla="*/ 348192 w 6265516"/>
              <a:gd name="connsiteY0" fmla="*/ 0 h 4855780"/>
              <a:gd name="connsiteX1" fmla="*/ 6265516 w 6265516"/>
              <a:gd name="connsiteY1" fmla="*/ 0 h 4855780"/>
              <a:gd name="connsiteX2" fmla="*/ 6265516 w 6265516"/>
              <a:gd name="connsiteY2" fmla="*/ 4855780 h 4855780"/>
              <a:gd name="connsiteX3" fmla="*/ 348192 w 6265516"/>
              <a:gd name="connsiteY3" fmla="*/ 4855780 h 4855780"/>
              <a:gd name="connsiteX4" fmla="*/ 339634 w 6265516"/>
              <a:gd name="connsiteY4" fmla="*/ 1652826 h 4855780"/>
              <a:gd name="connsiteX5" fmla="*/ 0 w 6265516"/>
              <a:gd name="connsiteY5" fmla="*/ 1084593 h 4855780"/>
              <a:gd name="connsiteX6" fmla="*/ 339634 w 6265516"/>
              <a:gd name="connsiteY6" fmla="*/ 490232 h 4855780"/>
              <a:gd name="connsiteX7" fmla="*/ 348192 w 6265516"/>
              <a:gd name="connsiteY7" fmla="*/ 0 h 4855780"/>
              <a:gd name="connsiteX0" fmla="*/ 328597 w 6245921"/>
              <a:gd name="connsiteY0" fmla="*/ 0 h 4855780"/>
              <a:gd name="connsiteX1" fmla="*/ 6245921 w 6245921"/>
              <a:gd name="connsiteY1" fmla="*/ 0 h 4855780"/>
              <a:gd name="connsiteX2" fmla="*/ 6245921 w 6245921"/>
              <a:gd name="connsiteY2" fmla="*/ 4855780 h 4855780"/>
              <a:gd name="connsiteX3" fmla="*/ 328597 w 6245921"/>
              <a:gd name="connsiteY3" fmla="*/ 4855780 h 4855780"/>
              <a:gd name="connsiteX4" fmla="*/ 320039 w 6245921"/>
              <a:gd name="connsiteY4" fmla="*/ 1652826 h 4855780"/>
              <a:gd name="connsiteX5" fmla="*/ 0 w 6245921"/>
              <a:gd name="connsiteY5" fmla="*/ 1064998 h 4855780"/>
              <a:gd name="connsiteX6" fmla="*/ 320039 w 6245921"/>
              <a:gd name="connsiteY6" fmla="*/ 490232 h 4855780"/>
              <a:gd name="connsiteX7" fmla="*/ 328597 w 6245921"/>
              <a:gd name="connsiteY7" fmla="*/ 0 h 4855780"/>
              <a:gd name="connsiteX0" fmla="*/ 328597 w 6245921"/>
              <a:gd name="connsiteY0" fmla="*/ 0 h 4855780"/>
              <a:gd name="connsiteX1" fmla="*/ 6245921 w 6245921"/>
              <a:gd name="connsiteY1" fmla="*/ 0 h 4855780"/>
              <a:gd name="connsiteX2" fmla="*/ 6245921 w 6245921"/>
              <a:gd name="connsiteY2" fmla="*/ 4855780 h 4855780"/>
              <a:gd name="connsiteX3" fmla="*/ 328597 w 6245921"/>
              <a:gd name="connsiteY3" fmla="*/ 4855780 h 4855780"/>
              <a:gd name="connsiteX4" fmla="*/ 320039 w 6245921"/>
              <a:gd name="connsiteY4" fmla="*/ 1652826 h 4855780"/>
              <a:gd name="connsiteX5" fmla="*/ 0 w 6245921"/>
              <a:gd name="connsiteY5" fmla="*/ 1064998 h 4855780"/>
              <a:gd name="connsiteX6" fmla="*/ 320039 w 6245921"/>
              <a:gd name="connsiteY6" fmla="*/ 490232 h 4855780"/>
              <a:gd name="connsiteX7" fmla="*/ 328597 w 6245921"/>
              <a:gd name="connsiteY7" fmla="*/ 0 h 4855780"/>
              <a:gd name="connsiteX0" fmla="*/ 328597 w 6245921"/>
              <a:gd name="connsiteY0" fmla="*/ 0 h 4855780"/>
              <a:gd name="connsiteX1" fmla="*/ 6245921 w 6245921"/>
              <a:gd name="connsiteY1" fmla="*/ 0 h 4855780"/>
              <a:gd name="connsiteX2" fmla="*/ 6245921 w 6245921"/>
              <a:gd name="connsiteY2" fmla="*/ 4855780 h 4855780"/>
              <a:gd name="connsiteX3" fmla="*/ 328597 w 6245921"/>
              <a:gd name="connsiteY3" fmla="*/ 4532646 h 4855780"/>
              <a:gd name="connsiteX4" fmla="*/ 320039 w 6245921"/>
              <a:gd name="connsiteY4" fmla="*/ 1652826 h 4855780"/>
              <a:gd name="connsiteX5" fmla="*/ 0 w 6245921"/>
              <a:gd name="connsiteY5" fmla="*/ 1064998 h 4855780"/>
              <a:gd name="connsiteX6" fmla="*/ 320039 w 6245921"/>
              <a:gd name="connsiteY6" fmla="*/ 490232 h 4855780"/>
              <a:gd name="connsiteX7" fmla="*/ 328597 w 6245921"/>
              <a:gd name="connsiteY7" fmla="*/ 0 h 4855780"/>
              <a:gd name="connsiteX0" fmla="*/ 328597 w 6245921"/>
              <a:gd name="connsiteY0" fmla="*/ 0 h 4539521"/>
              <a:gd name="connsiteX1" fmla="*/ 6245921 w 6245921"/>
              <a:gd name="connsiteY1" fmla="*/ 0 h 4539521"/>
              <a:gd name="connsiteX2" fmla="*/ 6245921 w 6245921"/>
              <a:gd name="connsiteY2" fmla="*/ 4539521 h 4539521"/>
              <a:gd name="connsiteX3" fmla="*/ 328597 w 6245921"/>
              <a:gd name="connsiteY3" fmla="*/ 4532646 h 4539521"/>
              <a:gd name="connsiteX4" fmla="*/ 320039 w 6245921"/>
              <a:gd name="connsiteY4" fmla="*/ 1652826 h 4539521"/>
              <a:gd name="connsiteX5" fmla="*/ 0 w 6245921"/>
              <a:gd name="connsiteY5" fmla="*/ 1064998 h 4539521"/>
              <a:gd name="connsiteX6" fmla="*/ 320039 w 6245921"/>
              <a:gd name="connsiteY6" fmla="*/ 490232 h 4539521"/>
              <a:gd name="connsiteX7" fmla="*/ 328597 w 6245921"/>
              <a:gd name="connsiteY7" fmla="*/ 0 h 453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5921" h="4539521">
                <a:moveTo>
                  <a:pt x="328597" y="0"/>
                </a:moveTo>
                <a:lnTo>
                  <a:pt x="6245921" y="0"/>
                </a:lnTo>
                <a:lnTo>
                  <a:pt x="6245921" y="4539521"/>
                </a:lnTo>
                <a:lnTo>
                  <a:pt x="328597" y="4532646"/>
                </a:lnTo>
                <a:cubicBezTo>
                  <a:pt x="327196" y="3848597"/>
                  <a:pt x="321465" y="2380417"/>
                  <a:pt x="320039" y="1652826"/>
                </a:cubicBezTo>
                <a:cubicBezTo>
                  <a:pt x="328494" y="1654159"/>
                  <a:pt x="0" y="1056290"/>
                  <a:pt x="0" y="1064998"/>
                </a:cubicBezTo>
                <a:cubicBezTo>
                  <a:pt x="6531" y="1073706"/>
                  <a:pt x="319975" y="493917"/>
                  <a:pt x="320039" y="490232"/>
                </a:cubicBezTo>
                <a:lnTo>
                  <a:pt x="328597" y="0"/>
                </a:ln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5">
            <a:extLst>
              <a:ext uri="{FF2B5EF4-FFF2-40B4-BE49-F238E27FC236}">
                <a16:creationId xmlns:a16="http://schemas.microsoft.com/office/drawing/2014/main" id="{B7001A1E-A408-1FE3-F461-F87ACD5DCC5C}"/>
              </a:ext>
            </a:extLst>
          </p:cNvPr>
          <p:cNvSpPr txBox="1">
            <a:spLocks/>
          </p:cNvSpPr>
          <p:nvPr/>
        </p:nvSpPr>
        <p:spPr>
          <a:xfrm>
            <a:off x="6019164" y="1082667"/>
            <a:ext cx="5055235" cy="3936373"/>
          </a:xfrm>
          <a:prstGeom prst="rect">
            <a:avLst/>
          </a:prstGeom>
        </p:spPr>
        <p:txBody>
          <a:bodyPr/>
          <a:lstStyle>
            <a:lvl1pPr marL="0" indent="0" algn="l" defTabSz="457200" rtl="0" eaLnBrk="0" fontAlgn="base" hangingPunct="0">
              <a:lnSpc>
                <a:spcPts val="2000"/>
              </a:lnSpc>
              <a:spcBef>
                <a:spcPts val="0"/>
              </a:spcBef>
              <a:spcAft>
                <a:spcPts val="800"/>
              </a:spcAft>
              <a:buClr>
                <a:srgbClr val="D52B1E"/>
              </a:buClr>
              <a:buFontTx/>
              <a:buNone/>
              <a:defRPr sz="1800" b="1" kern="1200">
                <a:solidFill>
                  <a:schemeClr val="bg1"/>
                </a:solidFill>
                <a:latin typeface="Calibri" panose="020F0502020204030204" pitchFamily="34" charset="0"/>
                <a:ea typeface="MS PGothic" panose="020B0600070205080204" pitchFamily="34" charset="-128"/>
                <a:cs typeface="Calibri" panose="020F0502020204030204" pitchFamily="34" charset="0"/>
              </a:defRPr>
            </a:lvl1pPr>
            <a:lvl2pPr marL="571500" indent="-285750" algn="l" defTabSz="457200" rtl="0" eaLnBrk="0" fontAlgn="base" hangingPunct="0">
              <a:lnSpc>
                <a:spcPts val="1800"/>
              </a:lnSpc>
              <a:spcBef>
                <a:spcPts val="0"/>
              </a:spcBef>
              <a:spcAft>
                <a:spcPts val="600"/>
              </a:spcAft>
              <a:buClr>
                <a:srgbClr val="D52B1E"/>
              </a:buClr>
              <a:buFont typeface="Arial" panose="020B0604020202020204" pitchFamily="34" charset="0"/>
              <a:buChar char="•"/>
              <a:defRPr sz="1600" kern="1200" baseline="0">
                <a:solidFill>
                  <a:srgbClr val="63666A"/>
                </a:solidFill>
                <a:latin typeface="Calibri" panose="020F0502020204030204" pitchFamily="34" charset="0"/>
                <a:ea typeface="MS PGothic" panose="020B0600070205080204" pitchFamily="34" charset="-128"/>
                <a:cs typeface="Calibri" panose="020F0502020204030204" pitchFamily="34" charset="0"/>
              </a:defRPr>
            </a:lvl2pPr>
            <a:lvl3pPr marL="857250" indent="-285750" algn="l" defTabSz="457200" rtl="0" eaLnBrk="0" fontAlgn="base" hangingPunct="0">
              <a:lnSpc>
                <a:spcPts val="1600"/>
              </a:lnSpc>
              <a:spcBef>
                <a:spcPts val="0"/>
              </a:spcBef>
              <a:spcAft>
                <a:spcPts val="400"/>
              </a:spcAft>
              <a:buClr>
                <a:srgbClr val="D52B1E"/>
              </a:buClr>
              <a:buFont typeface="Arial" panose="020B0604020202020204" pitchFamily="34" charset="0"/>
              <a:buChar char="•"/>
              <a:tabLst/>
              <a:defRPr sz="1400" kern="1200">
                <a:solidFill>
                  <a:srgbClr val="63666A"/>
                </a:solidFill>
                <a:latin typeface="Calibri" panose="020F0502020204030204" pitchFamily="34" charset="0"/>
                <a:ea typeface="MS PGothic" panose="020B0600070205080204" pitchFamily="34" charset="-128"/>
                <a:cs typeface="Calibri" panose="020F0502020204030204" pitchFamily="34" charset="0"/>
              </a:defRPr>
            </a:lvl3pPr>
            <a:lvl4pPr marL="1143000" indent="-285750" algn="l" defTabSz="457200" rtl="0" eaLnBrk="0" fontAlgn="base" hangingPunct="0">
              <a:lnSpc>
                <a:spcPts val="1600"/>
              </a:lnSpc>
              <a:spcBef>
                <a:spcPts val="0"/>
              </a:spcBef>
              <a:spcAft>
                <a:spcPts val="400"/>
              </a:spcAft>
              <a:buClr>
                <a:srgbClr val="D52B1E"/>
              </a:buClr>
              <a:buFont typeface="Arial" panose="020B0604020202020204" pitchFamily="34" charset="0"/>
              <a:buChar char="•"/>
              <a:defRPr sz="1400" kern="1200" baseline="0">
                <a:solidFill>
                  <a:srgbClr val="63666A"/>
                </a:solidFill>
                <a:latin typeface="Calibri" panose="020F0502020204030204" pitchFamily="34" charset="0"/>
                <a:ea typeface="MS PGothic" panose="020B0600070205080204" pitchFamily="34" charset="-128"/>
                <a:cs typeface="Calibri" panose="020F0502020204030204" pitchFamily="34" charset="0"/>
              </a:defRPr>
            </a:lvl4pPr>
            <a:lvl5pPr marL="1428750" indent="-285750" algn="l" defTabSz="457200" rtl="0" eaLnBrk="0" fontAlgn="base" hangingPunct="0">
              <a:lnSpc>
                <a:spcPts val="1600"/>
              </a:lnSpc>
              <a:spcBef>
                <a:spcPts val="0"/>
              </a:spcBef>
              <a:spcAft>
                <a:spcPts val="400"/>
              </a:spcAft>
              <a:buClr>
                <a:srgbClr val="D52B1E"/>
              </a:buClr>
              <a:buFont typeface="Arial" panose="020B0604020202020204" pitchFamily="34" charset="0"/>
              <a:buChar char="•"/>
              <a:defRPr sz="1400" kern="1200">
                <a:solidFill>
                  <a:srgbClr val="63666A"/>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For questions and more information</a:t>
            </a:r>
          </a:p>
          <a:p>
            <a:endParaRPr lang="en-US" dirty="0"/>
          </a:p>
          <a:p>
            <a:r>
              <a:rPr lang="en-US" sz="3200" dirty="0"/>
              <a:t>jtessier@cmhc-schl.gc.ca</a:t>
            </a:r>
          </a:p>
        </p:txBody>
      </p:sp>
    </p:spTree>
    <p:extLst>
      <p:ext uri="{BB962C8B-B14F-4D97-AF65-F5344CB8AC3E}">
        <p14:creationId xmlns:p14="http://schemas.microsoft.com/office/powerpoint/2010/main" val="40895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2B99F7-D9B8-C389-3D45-9EDF559CB5E5}"/>
              </a:ext>
            </a:extLst>
          </p:cNvPr>
          <p:cNvSpPr/>
          <p:nvPr/>
        </p:nvSpPr>
        <p:spPr>
          <a:xfrm>
            <a:off x="0" y="1250218"/>
            <a:ext cx="12192000" cy="507967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8259D2B5-E2BB-9E4C-BC06-45923F96E90C}"/>
              </a:ext>
            </a:extLst>
          </p:cNvPr>
          <p:cNvSpPr txBox="1">
            <a:spLocks/>
          </p:cNvSpPr>
          <p:nvPr/>
        </p:nvSpPr>
        <p:spPr>
          <a:xfrm>
            <a:off x="172854" y="219947"/>
            <a:ext cx="11381014" cy="8482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dirty="0">
                <a:ln>
                  <a:noFill/>
                </a:ln>
                <a:gradFill>
                  <a:gsLst>
                    <a:gs pos="0">
                      <a:srgbClr val="00093A"/>
                    </a:gs>
                    <a:gs pos="100000">
                      <a:srgbClr val="DA291C"/>
                    </a:gs>
                  </a:gsLst>
                  <a:lin ang="9000000" scaled="0"/>
                </a:gradFill>
                <a:effectLst/>
                <a:uLnTx/>
                <a:uFillTx/>
                <a:latin typeface="Calibri Light" panose="020F0302020204030204"/>
                <a:ea typeface="+mj-ea"/>
                <a:cs typeface="+mj-cs"/>
              </a:rPr>
              <a:t>Housing Accelerator Fund</a:t>
            </a:r>
          </a:p>
        </p:txBody>
      </p:sp>
      <p:graphicFrame>
        <p:nvGraphicFramePr>
          <p:cNvPr id="3" name="Tableau 3">
            <a:extLst>
              <a:ext uri="{FF2B5EF4-FFF2-40B4-BE49-F238E27FC236}">
                <a16:creationId xmlns:a16="http://schemas.microsoft.com/office/drawing/2014/main" id="{6E04F213-AE73-C2CB-EF71-780D69ABE07D}"/>
              </a:ext>
            </a:extLst>
          </p:cNvPr>
          <p:cNvGraphicFramePr>
            <a:graphicFrameLocks noGrp="1"/>
          </p:cNvGraphicFramePr>
          <p:nvPr/>
        </p:nvGraphicFramePr>
        <p:xfrm>
          <a:off x="481170" y="1880170"/>
          <a:ext cx="11229660" cy="3489876"/>
        </p:xfrm>
        <a:graphic>
          <a:graphicData uri="http://schemas.openxmlformats.org/drawingml/2006/table">
            <a:tbl>
              <a:tblPr firstRow="1" bandRow="1">
                <a:tableStyleId>{5C22544A-7EE6-4342-B048-85BDC9FD1C3A}</a:tableStyleId>
              </a:tblPr>
              <a:tblGrid>
                <a:gridCol w="1122966">
                  <a:extLst>
                    <a:ext uri="{9D8B030D-6E8A-4147-A177-3AD203B41FA5}">
                      <a16:colId xmlns:a16="http://schemas.microsoft.com/office/drawing/2014/main" val="174781988"/>
                    </a:ext>
                  </a:extLst>
                </a:gridCol>
                <a:gridCol w="1122966">
                  <a:extLst>
                    <a:ext uri="{9D8B030D-6E8A-4147-A177-3AD203B41FA5}">
                      <a16:colId xmlns:a16="http://schemas.microsoft.com/office/drawing/2014/main" val="880021800"/>
                    </a:ext>
                  </a:extLst>
                </a:gridCol>
                <a:gridCol w="1122966">
                  <a:extLst>
                    <a:ext uri="{9D8B030D-6E8A-4147-A177-3AD203B41FA5}">
                      <a16:colId xmlns:a16="http://schemas.microsoft.com/office/drawing/2014/main" val="1816097083"/>
                    </a:ext>
                  </a:extLst>
                </a:gridCol>
                <a:gridCol w="1122966">
                  <a:extLst>
                    <a:ext uri="{9D8B030D-6E8A-4147-A177-3AD203B41FA5}">
                      <a16:colId xmlns:a16="http://schemas.microsoft.com/office/drawing/2014/main" val="858920747"/>
                    </a:ext>
                  </a:extLst>
                </a:gridCol>
                <a:gridCol w="1122966">
                  <a:extLst>
                    <a:ext uri="{9D8B030D-6E8A-4147-A177-3AD203B41FA5}">
                      <a16:colId xmlns:a16="http://schemas.microsoft.com/office/drawing/2014/main" val="1424285409"/>
                    </a:ext>
                  </a:extLst>
                </a:gridCol>
                <a:gridCol w="1122966">
                  <a:extLst>
                    <a:ext uri="{9D8B030D-6E8A-4147-A177-3AD203B41FA5}">
                      <a16:colId xmlns:a16="http://schemas.microsoft.com/office/drawing/2014/main" val="346504730"/>
                    </a:ext>
                  </a:extLst>
                </a:gridCol>
                <a:gridCol w="1122966">
                  <a:extLst>
                    <a:ext uri="{9D8B030D-6E8A-4147-A177-3AD203B41FA5}">
                      <a16:colId xmlns:a16="http://schemas.microsoft.com/office/drawing/2014/main" val="3718947606"/>
                    </a:ext>
                  </a:extLst>
                </a:gridCol>
                <a:gridCol w="1122966">
                  <a:extLst>
                    <a:ext uri="{9D8B030D-6E8A-4147-A177-3AD203B41FA5}">
                      <a16:colId xmlns:a16="http://schemas.microsoft.com/office/drawing/2014/main" val="3275609403"/>
                    </a:ext>
                  </a:extLst>
                </a:gridCol>
                <a:gridCol w="1122966">
                  <a:extLst>
                    <a:ext uri="{9D8B030D-6E8A-4147-A177-3AD203B41FA5}">
                      <a16:colId xmlns:a16="http://schemas.microsoft.com/office/drawing/2014/main" val="463275595"/>
                    </a:ext>
                  </a:extLst>
                </a:gridCol>
                <a:gridCol w="1122966">
                  <a:extLst>
                    <a:ext uri="{9D8B030D-6E8A-4147-A177-3AD203B41FA5}">
                      <a16:colId xmlns:a16="http://schemas.microsoft.com/office/drawing/2014/main" val="2029955519"/>
                    </a:ext>
                  </a:extLst>
                </a:gridCol>
              </a:tblGrid>
              <a:tr h="1840814">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CA" dirty="0"/>
                    </a:p>
                    <a:p>
                      <a:endParaRPr lang="fr-CA" dirty="0"/>
                    </a:p>
                    <a:p>
                      <a:endParaRPr lang="fr-CA" dirty="0"/>
                    </a:p>
                    <a:p>
                      <a:endParaRPr lang="fr-CA" dirty="0"/>
                    </a:p>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CED"/>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CED"/>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CED"/>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CED"/>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CED"/>
                    </a:solidFill>
                  </a:tcPr>
                </a:tc>
                <a:tc>
                  <a:txBody>
                    <a:bodyPr/>
                    <a:lstStyle/>
                    <a:p>
                      <a:endParaRPr lang="fr-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CED"/>
                    </a:solidFill>
                  </a:tcPr>
                </a:tc>
                <a:extLst>
                  <a:ext uri="{0D108BD9-81ED-4DB2-BD59-A6C34878D82A}">
                    <a16:rowId xmlns:a16="http://schemas.microsoft.com/office/drawing/2014/main" val="2802907248"/>
                  </a:ext>
                </a:extLst>
              </a:tr>
              <a:tr h="164906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spc="-50" baseline="0" dirty="0">
                          <a:solidFill>
                            <a:srgbClr val="03283D"/>
                          </a:solidFill>
                          <a:latin typeface="Tahoma" panose="020B0604030504040204" pitchFamily="34" charset="0"/>
                          <a:ea typeface="Tahoma" panose="020B0604030504040204" pitchFamily="34" charset="0"/>
                          <a:cs typeface="Tahoma" panose="020B0604030504040204" pitchFamily="34" charset="0"/>
                        </a:rPr>
                        <a:t>Implementation of initiatives to get </a:t>
                      </a:r>
                      <a:r>
                        <a:rPr lang="en-US" sz="1600" b="1" kern="1200" spc="-50" baseline="0" dirty="0">
                          <a:solidFill>
                            <a:srgbClr val="03283D"/>
                          </a:solidFill>
                          <a:latin typeface="Tahoma" panose="020B0604030504040204" pitchFamily="34" charset="0"/>
                          <a:ea typeface="Tahoma" panose="020B0604030504040204" pitchFamily="34" charset="0"/>
                          <a:cs typeface="Tahoma" panose="020B0604030504040204" pitchFamily="34" charset="0"/>
                        </a:rPr>
                        <a:t>more homes built faster </a:t>
                      </a:r>
                      <a:endParaRPr lang="fr-CA" sz="1600" b="1" kern="1200" spc="-50" baseline="0" dirty="0">
                        <a:solidFill>
                          <a:srgbClr val="03283D"/>
                        </a:solidFill>
                        <a:latin typeface="Tahoma" panose="020B0604030504040204" pitchFamily="34" charset="0"/>
                        <a:ea typeface="Tahoma" panose="020B0604030504040204" pitchFamily="34" charset="0"/>
                        <a:cs typeface="Tahoma" panose="020B0604030504040204" pitchFamily="34" charset="0"/>
                      </a:endParaRPr>
                    </a:p>
                    <a:p>
                      <a:endParaRPr lang="fr-CA" dirty="0"/>
                    </a:p>
                  </a:txBody>
                  <a:tcPr marL="144000" marR="144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gridSpan="2">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600" b="1" strike="noStrike" kern="1200" spc="-50" baseline="0" dirty="0">
                          <a:solidFill>
                            <a:srgbClr val="03283D"/>
                          </a:solidFill>
                          <a:latin typeface="Tahoma" panose="020B0604030504040204" pitchFamily="34" charset="0"/>
                          <a:ea typeface="Tahoma" panose="020B0604030504040204" pitchFamily="34" charset="0"/>
                          <a:cs typeface="Tahoma" panose="020B0604030504040204" pitchFamily="34" charset="0"/>
                        </a:rPr>
                        <a:t>Speed up </a:t>
                      </a:r>
                      <a:r>
                        <a:rPr lang="en-US" sz="1600" b="0" strike="noStrike" kern="1200" spc="-50" baseline="0" dirty="0">
                          <a:solidFill>
                            <a:srgbClr val="03283D"/>
                          </a:solidFill>
                          <a:latin typeface="Tahoma" panose="020B0604030504040204" pitchFamily="34" charset="0"/>
                          <a:ea typeface="Tahoma" panose="020B0604030504040204" pitchFamily="34" charset="0"/>
                          <a:cs typeface="Tahoma" panose="020B0604030504040204" pitchFamily="34" charset="0"/>
                        </a:rPr>
                        <a:t>approvals </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1600" b="0" strike="noStrike" kern="1200" spc="-50" baseline="0" dirty="0">
                          <a:solidFill>
                            <a:srgbClr val="03283D"/>
                          </a:solidFill>
                          <a:latin typeface="Tahoma" panose="020B0604030504040204" pitchFamily="34" charset="0"/>
                          <a:ea typeface="Tahoma" panose="020B0604030504040204" pitchFamily="34" charset="0"/>
                          <a:cs typeface="Tahoma" panose="020B0604030504040204" pitchFamily="34" charset="0"/>
                        </a:rPr>
                        <a:t>and building processes</a:t>
                      </a:r>
                    </a:p>
                  </a:txBody>
                  <a:tcPr marL="144000" marR="144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fr-CA"/>
                    </a:p>
                  </a:txBody>
                  <a:tcPr/>
                </a:tc>
                <a:tc gridSpan="2">
                  <a:txBody>
                    <a:bodyPr/>
                    <a:lstStyle/>
                    <a:p>
                      <a:pPr algn="ctr"/>
                      <a:r>
                        <a:rPr lang="en-US" sz="1600" spc="-50" baseline="0" dirty="0">
                          <a:latin typeface="Tahoma" panose="020B0604030504040204" pitchFamily="34" charset="0"/>
                          <a:ea typeface="Tahoma" panose="020B0604030504040204" pitchFamily="34" charset="0"/>
                          <a:cs typeface="Tahoma" panose="020B0604030504040204" pitchFamily="34" charset="0"/>
                        </a:rPr>
                        <a:t>Development of </a:t>
                      </a:r>
                      <a:r>
                        <a:rPr lang="en-US" sz="1600" b="1" spc="-50" baseline="0" dirty="0">
                          <a:latin typeface="Tahoma" panose="020B0604030504040204" pitchFamily="34" charset="0"/>
                          <a:ea typeface="Tahoma" panose="020B0604030504040204" pitchFamily="34" charset="0"/>
                          <a:cs typeface="Tahoma" panose="020B0604030504040204" pitchFamily="34" charset="0"/>
                        </a:rPr>
                        <a:t>complete </a:t>
                      </a:r>
                      <a:r>
                        <a:rPr lang="en-US" sz="1600" b="0" spc="-50" baseline="0" dirty="0">
                          <a:latin typeface="Tahoma" panose="020B0604030504040204" pitchFamily="34" charset="0"/>
                          <a:ea typeface="Tahoma" panose="020B0604030504040204" pitchFamily="34" charset="0"/>
                          <a:cs typeface="Tahoma" panose="020B0604030504040204" pitchFamily="34" charset="0"/>
                        </a:rPr>
                        <a:t>communities</a:t>
                      </a:r>
                      <a:endParaRPr lang="fr-CA" sz="1600" b="0" spc="-50" baseline="0" dirty="0">
                        <a:latin typeface="Tahoma" panose="020B0604030504040204" pitchFamily="34" charset="0"/>
                        <a:ea typeface="Tahoma" panose="020B0604030504040204" pitchFamily="34" charset="0"/>
                        <a:cs typeface="Tahoma" panose="020B0604030504040204" pitchFamily="34" charset="0"/>
                      </a:endParaRPr>
                    </a:p>
                  </a:txBody>
                  <a:tcPr marL="144000" marR="144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4ECED"/>
                    </a:solidFill>
                  </a:tcPr>
                </a:tc>
                <a:tc hMerge="1">
                  <a:txBody>
                    <a:bodyPr/>
                    <a:lstStyle/>
                    <a:p>
                      <a:endParaRPr lang="fr-CA"/>
                    </a:p>
                  </a:txBody>
                  <a:tcPr/>
                </a:tc>
                <a:tc gridSpan="2">
                  <a:txBody>
                    <a:bodyPr/>
                    <a:lstStyle/>
                    <a:p>
                      <a:pPr algn="ctr"/>
                      <a:r>
                        <a:rPr lang="en-US" sz="1600" spc="-50" baseline="0" dirty="0">
                          <a:latin typeface="Tahoma" panose="020B0604030504040204" pitchFamily="34" charset="0"/>
                          <a:ea typeface="Tahoma" panose="020B0604030504040204" pitchFamily="34" charset="0"/>
                          <a:cs typeface="Tahoma" panose="020B0604030504040204" pitchFamily="34" charset="0"/>
                        </a:rPr>
                        <a:t>Development of </a:t>
                      </a:r>
                      <a:r>
                        <a:rPr lang="en-US" sz="1600" b="1" spc="-50" baseline="0" dirty="0">
                          <a:latin typeface="Tahoma" panose="020B0604030504040204" pitchFamily="34" charset="0"/>
                          <a:ea typeface="Tahoma" panose="020B0604030504040204" pitchFamily="34" charset="0"/>
                          <a:cs typeface="Tahoma" panose="020B0604030504040204" pitchFamily="34" charset="0"/>
                        </a:rPr>
                        <a:t>affordable, inclusive, equitable </a:t>
                      </a:r>
                      <a:r>
                        <a:rPr lang="en-US" sz="1600" b="0" spc="-50" baseline="0" dirty="0">
                          <a:latin typeface="Tahoma" panose="020B0604030504040204" pitchFamily="34" charset="0"/>
                          <a:ea typeface="Tahoma" panose="020B0604030504040204" pitchFamily="34" charset="0"/>
                          <a:cs typeface="Tahoma" panose="020B0604030504040204" pitchFamily="34" charset="0"/>
                        </a:rPr>
                        <a:t>and</a:t>
                      </a:r>
                      <a:r>
                        <a:rPr lang="en-US" sz="1600" b="1" spc="-50" baseline="0" dirty="0">
                          <a:latin typeface="Tahoma" panose="020B0604030504040204" pitchFamily="34" charset="0"/>
                          <a:ea typeface="Tahoma" panose="020B0604030504040204" pitchFamily="34" charset="0"/>
                          <a:cs typeface="Tahoma" panose="020B0604030504040204" pitchFamily="34" charset="0"/>
                        </a:rPr>
                        <a:t> diverse </a:t>
                      </a:r>
                      <a:r>
                        <a:rPr lang="en-US" sz="1600" b="0" spc="-50" baseline="0" dirty="0">
                          <a:latin typeface="Tahoma" panose="020B0604030504040204" pitchFamily="34" charset="0"/>
                          <a:ea typeface="Tahoma" panose="020B0604030504040204" pitchFamily="34" charset="0"/>
                          <a:cs typeface="Tahoma" panose="020B0604030504040204" pitchFamily="34" charset="0"/>
                        </a:rPr>
                        <a:t>communities</a:t>
                      </a:r>
                      <a:endParaRPr lang="fr-CA" sz="1600" b="0" spc="-50" baseline="0" dirty="0">
                        <a:latin typeface="Tahoma" panose="020B0604030504040204" pitchFamily="34" charset="0"/>
                        <a:ea typeface="Tahoma" panose="020B0604030504040204" pitchFamily="34" charset="0"/>
                        <a:cs typeface="Tahoma" panose="020B0604030504040204" pitchFamily="34" charset="0"/>
                      </a:endParaRPr>
                    </a:p>
                  </a:txBody>
                  <a:tcPr marL="144000" marR="144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4ECED"/>
                    </a:solidFill>
                  </a:tcPr>
                </a:tc>
                <a:tc hMerge="1">
                  <a:txBody>
                    <a:bodyPr/>
                    <a:lstStyle/>
                    <a:p>
                      <a:endParaRPr lang="fr-CA"/>
                    </a:p>
                  </a:txBody>
                  <a:tcPr/>
                </a:tc>
                <a:tc gridSpan="2">
                  <a:txBody>
                    <a:bodyPr/>
                    <a:lstStyle/>
                    <a:p>
                      <a:pPr algn="ctr"/>
                      <a:r>
                        <a:rPr lang="en-US" sz="1600" spc="-50" baseline="0" dirty="0">
                          <a:latin typeface="Tahoma" panose="020B0604030504040204" pitchFamily="34" charset="0"/>
                          <a:ea typeface="Tahoma" panose="020B0604030504040204" pitchFamily="34" charset="0"/>
                          <a:cs typeface="Tahoma" panose="020B0604030504040204" pitchFamily="34" charset="0"/>
                        </a:rPr>
                        <a:t>Development of </a:t>
                      </a:r>
                      <a:r>
                        <a:rPr lang="en-US" sz="1600" b="1" spc="-50" baseline="0" dirty="0">
                          <a:latin typeface="Tahoma" panose="020B0604030504040204" pitchFamily="34" charset="0"/>
                          <a:ea typeface="Tahoma" panose="020B0604030504040204" pitchFamily="34" charset="0"/>
                          <a:cs typeface="Tahoma" panose="020B0604030504040204" pitchFamily="34" charset="0"/>
                        </a:rPr>
                        <a:t>low-carbon</a:t>
                      </a:r>
                      <a:r>
                        <a:rPr lang="en-US" sz="1600" spc="-50" baseline="0" dirty="0">
                          <a:latin typeface="Tahoma" panose="020B0604030504040204" pitchFamily="34" charset="0"/>
                          <a:ea typeface="Tahoma" panose="020B0604030504040204" pitchFamily="34" charset="0"/>
                          <a:cs typeface="Tahoma" panose="020B0604030504040204" pitchFamily="34" charset="0"/>
                        </a:rPr>
                        <a:t> and </a:t>
                      </a:r>
                      <a:r>
                        <a:rPr lang="en-US" sz="1600" b="1" spc="-50" baseline="0" dirty="0">
                          <a:latin typeface="Tahoma" panose="020B0604030504040204" pitchFamily="34" charset="0"/>
                          <a:ea typeface="Tahoma" panose="020B0604030504040204" pitchFamily="34" charset="0"/>
                          <a:cs typeface="Tahoma" panose="020B0604030504040204" pitchFamily="34" charset="0"/>
                        </a:rPr>
                        <a:t>climate-resilient </a:t>
                      </a:r>
                      <a:r>
                        <a:rPr lang="en-US" sz="1600" b="0" spc="-50" baseline="0" dirty="0">
                          <a:latin typeface="Tahoma" panose="020B0604030504040204" pitchFamily="34" charset="0"/>
                          <a:ea typeface="Tahoma" panose="020B0604030504040204" pitchFamily="34" charset="0"/>
                          <a:cs typeface="Tahoma" panose="020B0604030504040204" pitchFamily="34" charset="0"/>
                        </a:rPr>
                        <a:t>communities</a:t>
                      </a:r>
                      <a:r>
                        <a:rPr lang="en-US" sz="1600" b="0" dirty="0">
                          <a:latin typeface="Tahoma" panose="020B0604030504040204" pitchFamily="34" charset="0"/>
                          <a:ea typeface="Tahoma" panose="020B0604030504040204" pitchFamily="34" charset="0"/>
                          <a:cs typeface="Tahoma" panose="020B0604030504040204" pitchFamily="34" charset="0"/>
                        </a:rPr>
                        <a:t>. </a:t>
                      </a:r>
                      <a:endParaRPr lang="fr-CA" sz="1600" b="0" dirty="0">
                        <a:latin typeface="Tahoma" panose="020B0604030504040204" pitchFamily="34" charset="0"/>
                        <a:ea typeface="Tahoma" panose="020B0604030504040204" pitchFamily="34" charset="0"/>
                        <a:cs typeface="Tahoma" panose="020B0604030504040204" pitchFamily="34" charset="0"/>
                      </a:endParaRPr>
                    </a:p>
                  </a:txBody>
                  <a:tcPr marL="144000" marR="144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4ECED"/>
                    </a:solidFill>
                  </a:tcPr>
                </a:tc>
                <a:tc hMerge="1">
                  <a:txBody>
                    <a:bodyPr/>
                    <a:lstStyle/>
                    <a:p>
                      <a:endParaRPr lang="fr-CA"/>
                    </a:p>
                  </a:txBody>
                  <a:tcPr/>
                </a:tc>
                <a:extLst>
                  <a:ext uri="{0D108BD9-81ED-4DB2-BD59-A6C34878D82A}">
                    <a16:rowId xmlns:a16="http://schemas.microsoft.com/office/drawing/2014/main" val="3011559653"/>
                  </a:ext>
                </a:extLst>
              </a:tr>
            </a:tbl>
          </a:graphicData>
        </a:graphic>
      </p:graphicFrame>
      <p:pic>
        <p:nvPicPr>
          <p:cNvPr id="4" name="Image 10">
            <a:extLst>
              <a:ext uri="{FF2B5EF4-FFF2-40B4-BE49-F238E27FC236}">
                <a16:creationId xmlns:a16="http://schemas.microsoft.com/office/drawing/2014/main" id="{B2FB9CA1-8FE3-61B6-0CE7-7E5E00C6A8FF}"/>
              </a:ext>
            </a:extLst>
          </p:cNvPr>
          <p:cNvPicPr>
            <a:picLocks noChangeAspect="1"/>
          </p:cNvPicPr>
          <p:nvPr/>
        </p:nvPicPr>
        <p:blipFill>
          <a:blip r:embed="rId4"/>
          <a:stretch>
            <a:fillRect/>
          </a:stretch>
        </p:blipFill>
        <p:spPr>
          <a:xfrm>
            <a:off x="1047379" y="2116056"/>
            <a:ext cx="1260000" cy="1260000"/>
          </a:xfrm>
          <a:prstGeom prst="rect">
            <a:avLst/>
          </a:prstGeom>
        </p:spPr>
      </p:pic>
      <p:pic>
        <p:nvPicPr>
          <p:cNvPr id="5" name="Image 4">
            <a:extLst>
              <a:ext uri="{FF2B5EF4-FFF2-40B4-BE49-F238E27FC236}">
                <a16:creationId xmlns:a16="http://schemas.microsoft.com/office/drawing/2014/main" id="{DA30B3D3-EBFD-218A-6585-9C602D6ADEE1}"/>
              </a:ext>
            </a:extLst>
          </p:cNvPr>
          <p:cNvPicPr>
            <a:picLocks noChangeAspect="1"/>
          </p:cNvPicPr>
          <p:nvPr/>
        </p:nvPicPr>
        <p:blipFill>
          <a:blip r:embed="rId5"/>
          <a:stretch>
            <a:fillRect/>
          </a:stretch>
        </p:blipFill>
        <p:spPr>
          <a:xfrm>
            <a:off x="3165258" y="2220070"/>
            <a:ext cx="1188000" cy="1188000"/>
          </a:xfrm>
          <a:prstGeom prst="rect">
            <a:avLst/>
          </a:prstGeom>
        </p:spPr>
      </p:pic>
      <p:pic>
        <p:nvPicPr>
          <p:cNvPr id="6" name="Image 12">
            <a:extLst>
              <a:ext uri="{FF2B5EF4-FFF2-40B4-BE49-F238E27FC236}">
                <a16:creationId xmlns:a16="http://schemas.microsoft.com/office/drawing/2014/main" id="{C5E917E5-DCEF-242A-99CC-C200D640E11F}"/>
              </a:ext>
            </a:extLst>
          </p:cNvPr>
          <p:cNvPicPr>
            <a:picLocks noChangeAspect="1"/>
          </p:cNvPicPr>
          <p:nvPr/>
        </p:nvPicPr>
        <p:blipFill>
          <a:blip r:embed="rId6"/>
          <a:stretch>
            <a:fillRect/>
          </a:stretch>
        </p:blipFill>
        <p:spPr>
          <a:xfrm>
            <a:off x="5137302" y="2250761"/>
            <a:ext cx="1046003" cy="1044000"/>
          </a:xfrm>
          <a:prstGeom prst="rect">
            <a:avLst/>
          </a:prstGeom>
        </p:spPr>
      </p:pic>
      <p:pic>
        <p:nvPicPr>
          <p:cNvPr id="7" name="Graphique 7" descr="Scène de parc avec un remplissage uni">
            <a:extLst>
              <a:ext uri="{FF2B5EF4-FFF2-40B4-BE49-F238E27FC236}">
                <a16:creationId xmlns:a16="http://schemas.microsoft.com/office/drawing/2014/main" id="{837EF79C-C5B2-0FF4-48DC-A94B5A6914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3612" y="2296056"/>
            <a:ext cx="900000" cy="900000"/>
          </a:xfrm>
          <a:prstGeom prst="rect">
            <a:avLst/>
          </a:prstGeom>
        </p:spPr>
      </p:pic>
      <p:pic>
        <p:nvPicPr>
          <p:cNvPr id="9" name="Image 14">
            <a:extLst>
              <a:ext uri="{FF2B5EF4-FFF2-40B4-BE49-F238E27FC236}">
                <a16:creationId xmlns:a16="http://schemas.microsoft.com/office/drawing/2014/main" id="{404838F8-676E-EAFC-1BA2-56449833DB6B}"/>
              </a:ext>
            </a:extLst>
          </p:cNvPr>
          <p:cNvPicPr>
            <a:picLocks noChangeAspect="1"/>
          </p:cNvPicPr>
          <p:nvPr/>
        </p:nvPicPr>
        <p:blipFill>
          <a:blip r:embed="rId9"/>
          <a:stretch>
            <a:fillRect/>
          </a:stretch>
        </p:blipFill>
        <p:spPr>
          <a:xfrm>
            <a:off x="7629370" y="2126003"/>
            <a:ext cx="1296000" cy="1293516"/>
          </a:xfrm>
          <a:prstGeom prst="rect">
            <a:avLst/>
          </a:prstGeom>
        </p:spPr>
      </p:pic>
      <p:pic>
        <p:nvPicPr>
          <p:cNvPr id="11" name="Image 8">
            <a:extLst>
              <a:ext uri="{FF2B5EF4-FFF2-40B4-BE49-F238E27FC236}">
                <a16:creationId xmlns:a16="http://schemas.microsoft.com/office/drawing/2014/main" id="{B53DD81A-E128-F4AF-0643-E088B1157046}"/>
              </a:ext>
            </a:extLst>
          </p:cNvPr>
          <p:cNvPicPr>
            <a:picLocks noChangeAspect="1"/>
          </p:cNvPicPr>
          <p:nvPr/>
        </p:nvPicPr>
        <p:blipFill>
          <a:blip r:embed="rId10"/>
          <a:stretch>
            <a:fillRect/>
          </a:stretch>
        </p:blipFill>
        <p:spPr>
          <a:xfrm>
            <a:off x="9846786" y="2220070"/>
            <a:ext cx="1152000" cy="1152000"/>
          </a:xfrm>
          <a:prstGeom prst="rect">
            <a:avLst/>
          </a:prstGeom>
        </p:spPr>
      </p:pic>
    </p:spTree>
    <p:custDataLst>
      <p:tags r:id="rId1"/>
    </p:custDataLst>
    <p:extLst>
      <p:ext uri="{BB962C8B-B14F-4D97-AF65-F5344CB8AC3E}">
        <p14:creationId xmlns:p14="http://schemas.microsoft.com/office/powerpoint/2010/main" val="1410870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C5A16D90-0833-6262-6898-DD5EBA4C5C5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448" y="3860358"/>
            <a:ext cx="12280896" cy="2436529"/>
          </a:xfrm>
          <a:prstGeom prst="rect">
            <a:avLst/>
          </a:prstGeom>
        </p:spPr>
      </p:pic>
      <p:sp>
        <p:nvSpPr>
          <p:cNvPr id="6" name="Content Placeholder 6">
            <a:extLst>
              <a:ext uri="{FF2B5EF4-FFF2-40B4-BE49-F238E27FC236}">
                <a16:creationId xmlns:a16="http://schemas.microsoft.com/office/drawing/2014/main" id="{72F10CCC-A405-EA86-7A6B-80C1EF94A379}"/>
              </a:ext>
            </a:extLst>
          </p:cNvPr>
          <p:cNvSpPr>
            <a:spLocks noGrp="1"/>
          </p:cNvSpPr>
          <p:nvPr>
            <p:ph sz="quarter" idx="13"/>
          </p:nvPr>
        </p:nvSpPr>
        <p:spPr>
          <a:xfrm>
            <a:off x="609729" y="427549"/>
            <a:ext cx="8806119" cy="934055"/>
          </a:xfrm>
        </p:spPr>
        <p:txBody>
          <a:bodyPr>
            <a:normAutofit/>
          </a:bodyPr>
          <a:lstStyle/>
          <a:p>
            <a:r>
              <a:rPr lang="fr-CA" sz="4400" dirty="0">
                <a:latin typeface="+mj-lt"/>
              </a:rPr>
              <a:t>National Housing </a:t>
            </a:r>
            <a:r>
              <a:rPr lang="fr-CA" sz="4400" dirty="0" err="1">
                <a:latin typeface="+mj-lt"/>
              </a:rPr>
              <a:t>Strategy</a:t>
            </a:r>
            <a:endParaRPr lang="en-US" sz="4400" dirty="0">
              <a:latin typeface="+mj-lt"/>
            </a:endParaRPr>
          </a:p>
        </p:txBody>
      </p:sp>
      <p:sp>
        <p:nvSpPr>
          <p:cNvPr id="7" name="TextBox 6">
            <a:extLst>
              <a:ext uri="{FF2B5EF4-FFF2-40B4-BE49-F238E27FC236}">
                <a16:creationId xmlns:a16="http://schemas.microsoft.com/office/drawing/2014/main" id="{5506AC0E-4B50-7BAB-EA99-1D94F855EA2B}"/>
              </a:ext>
            </a:extLst>
          </p:cNvPr>
          <p:cNvSpPr txBox="1"/>
          <p:nvPr/>
        </p:nvSpPr>
        <p:spPr>
          <a:xfrm>
            <a:off x="609729" y="1703040"/>
            <a:ext cx="6904069"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Build new affordable housing</a:t>
            </a:r>
          </a:p>
          <a:p>
            <a:pPr marL="285750" indent="-285750">
              <a:buFont typeface="Arial" panose="020B0604020202020204" pitchFamily="34" charset="0"/>
              <a:buChar char="•"/>
            </a:pPr>
            <a:r>
              <a:rPr lang="en-US" sz="2800" dirty="0"/>
              <a:t>Renew &amp; repair existing affordable housing</a:t>
            </a:r>
          </a:p>
          <a:p>
            <a:pPr marL="285750" indent="-285750">
              <a:buFont typeface="Arial" panose="020B0604020202020204" pitchFamily="34" charset="0"/>
              <a:buChar char="•"/>
            </a:pPr>
            <a:r>
              <a:rPr lang="en-CA" sz="2800" dirty="0"/>
              <a:t>Support social housing providers</a:t>
            </a:r>
          </a:p>
          <a:p>
            <a:pPr marL="285750" indent="-285750">
              <a:buFont typeface="Arial" panose="020B0604020202020204" pitchFamily="34" charset="0"/>
              <a:buChar char="•"/>
            </a:pPr>
            <a:r>
              <a:rPr lang="en-CA" sz="2800" dirty="0"/>
              <a:t>Research &amp; Innovation</a:t>
            </a:r>
          </a:p>
        </p:txBody>
      </p:sp>
    </p:spTree>
    <p:extLst>
      <p:ext uri="{BB962C8B-B14F-4D97-AF65-F5344CB8AC3E}">
        <p14:creationId xmlns:p14="http://schemas.microsoft.com/office/powerpoint/2010/main" val="243530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3A97F5F4-6F95-ED59-321A-6ACA33B4C68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924347"/>
            <a:ext cx="12280896" cy="2436529"/>
          </a:xfrm>
          <a:prstGeom prst="rect">
            <a:avLst/>
          </a:prstGeom>
        </p:spPr>
      </p:pic>
      <p:sp>
        <p:nvSpPr>
          <p:cNvPr id="2" name="Slide Number Placeholder 1"/>
          <p:cNvSpPr>
            <a:spLocks noGrp="1"/>
          </p:cNvSpPr>
          <p:nvPr>
            <p:ph type="sldNum" sz="quarter" idx="10"/>
          </p:nvPr>
        </p:nvSpPr>
        <p:spPr>
          <a:prstGeom prst="rect">
            <a:avLst/>
          </a:prstGeom>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F5E4F7E7-D9B8-4E79-84B0-B1C726B6868C}" type="slidenum">
              <a:rPr kumimoji="0" lang="en-CA" sz="1333" b="1" i="0" u="none" strike="noStrike" kern="0" cap="none" spc="67" normalizeH="0" baseline="0" noProof="0" smtClean="0">
                <a:ln>
                  <a:noFill/>
                </a:ln>
                <a:solidFill>
                  <a:srgbClr val="63666A"/>
                </a:solidFill>
                <a:effectLst/>
                <a:uLnTx/>
                <a:uFillTx/>
                <a:latin typeface="Calibri" panose="020F0502020204030204" pitchFamily="34" charset="0"/>
                <a:ea typeface="+mn-ea"/>
                <a:cs typeface="Calibri" panose="020F050202020403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6</a:t>
            </a:fld>
            <a:endParaRPr kumimoji="0" lang="en-CA" sz="1333" b="1" i="0" u="none" strike="noStrike" kern="0" cap="none" spc="67" normalizeH="0" baseline="0" noProof="0" dirty="0">
              <a:ln>
                <a:noFill/>
              </a:ln>
              <a:solidFill>
                <a:srgbClr val="63666A"/>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904441" y="2672043"/>
            <a:ext cx="8383118" cy="523220"/>
          </a:xfrm>
          <a:prstGeom prst="rect">
            <a:avLst/>
          </a:prstGeom>
          <a:solidFill>
            <a:srgbClr val="ED1B2E">
              <a:alpha val="60000"/>
            </a:srgbClr>
          </a:solidFill>
          <a:ln>
            <a:solidFill>
              <a:srgbClr val="1B183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a:rPr>
              <a:t>Affordable Housing Fund</a:t>
            </a:r>
            <a:endParaRPr kumimoji="0" lang="en-CA" sz="280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TextBox 8"/>
          <p:cNvSpPr txBox="1"/>
          <p:nvPr/>
        </p:nvSpPr>
        <p:spPr>
          <a:xfrm>
            <a:off x="6777485" y="2025783"/>
            <a:ext cx="5054682" cy="492443"/>
          </a:xfrm>
          <a:prstGeom prst="rect">
            <a:avLst/>
          </a:prstGeom>
          <a:solidFill>
            <a:srgbClr val="897BA6">
              <a:alpha val="60000"/>
            </a:srgbClr>
          </a:solidFill>
          <a:ln>
            <a:solidFill>
              <a:srgbClr val="1B183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000000"/>
                </a:solidFill>
                <a:effectLst/>
                <a:uLnTx/>
                <a:uFillTx/>
                <a:latin typeface="Calibri"/>
                <a:ea typeface="+mn-ea"/>
                <a:cs typeface="+mn-cs"/>
              </a:rPr>
              <a:t>Apartment Construction Loan Prog.</a:t>
            </a:r>
            <a:endParaRPr kumimoji="0" lang="en-CA" sz="260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p:cNvSpPr txBox="1"/>
          <p:nvPr/>
        </p:nvSpPr>
        <p:spPr>
          <a:xfrm>
            <a:off x="1904441" y="3316820"/>
            <a:ext cx="8383118" cy="523220"/>
          </a:xfrm>
          <a:prstGeom prst="rect">
            <a:avLst/>
          </a:prstGeom>
          <a:solidFill>
            <a:srgbClr val="14867A">
              <a:alpha val="60000"/>
            </a:srgbClr>
          </a:solidFill>
          <a:ln>
            <a:solidFill>
              <a:srgbClr val="1B183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libri"/>
                <a:ea typeface="+mn-ea"/>
                <a:cs typeface="+mn-cs"/>
              </a:rPr>
              <a:t>Seed Funding</a:t>
            </a:r>
            <a:endParaRPr kumimoji="0" lang="en-CA" sz="280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p:cNvSpPr txBox="1"/>
          <p:nvPr/>
        </p:nvSpPr>
        <p:spPr>
          <a:xfrm>
            <a:off x="8404095" y="1386114"/>
            <a:ext cx="1883464" cy="523220"/>
          </a:xfrm>
          <a:prstGeom prst="rect">
            <a:avLst/>
          </a:prstGeom>
          <a:solidFill>
            <a:srgbClr val="5F94AF">
              <a:alpha val="60000"/>
            </a:srgbClr>
          </a:solidFill>
          <a:ln>
            <a:solidFill>
              <a:srgbClr val="1B183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a:ea typeface="+mn-ea"/>
                <a:cs typeface="+mn-cs"/>
              </a:rPr>
              <a:t>MLI </a:t>
            </a:r>
            <a:r>
              <a:rPr lang="en-US" sz="2800" dirty="0">
                <a:latin typeface="Calibri"/>
              </a:rPr>
              <a:t>Select</a:t>
            </a:r>
            <a:endParaRPr kumimoji="0" lang="en-CA" sz="2800" i="0" u="none" strike="noStrike" kern="1200" cap="none" spc="0" normalizeH="0" baseline="0" noProof="0" dirty="0">
              <a:ln>
                <a:noFill/>
              </a:ln>
              <a:effectLst/>
              <a:uLnTx/>
              <a:uFillTx/>
              <a:latin typeface="Calibri"/>
              <a:ea typeface="+mn-ea"/>
              <a:cs typeface="+mn-cs"/>
            </a:endParaRPr>
          </a:p>
        </p:txBody>
      </p:sp>
      <p:sp>
        <p:nvSpPr>
          <p:cNvPr id="12" name="TextBox 11"/>
          <p:cNvSpPr txBox="1"/>
          <p:nvPr/>
        </p:nvSpPr>
        <p:spPr>
          <a:xfrm>
            <a:off x="10435652" y="1378355"/>
            <a:ext cx="1396515" cy="523220"/>
          </a:xfrm>
          <a:prstGeom prst="rect">
            <a:avLst/>
          </a:prstGeom>
          <a:solidFill>
            <a:srgbClr val="93969D">
              <a:alpha val="60000"/>
            </a:srgbClr>
          </a:solidFill>
          <a:ln>
            <a:solidFill>
              <a:srgbClr val="1B183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libri"/>
                <a:ea typeface="+mn-ea"/>
                <a:cs typeface="+mn-cs"/>
              </a:rPr>
              <a:t>MLI</a:t>
            </a:r>
            <a:endParaRPr kumimoji="0" lang="en-CA" sz="280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Title 1">
            <a:extLst>
              <a:ext uri="{FF2B5EF4-FFF2-40B4-BE49-F238E27FC236}">
                <a16:creationId xmlns:a16="http://schemas.microsoft.com/office/drawing/2014/main" id="{4A879F9F-7DBA-471F-8F15-92C4000A1DB5}"/>
              </a:ext>
            </a:extLst>
          </p:cNvPr>
          <p:cNvSpPr txBox="1">
            <a:spLocks/>
          </p:cNvSpPr>
          <p:nvPr/>
        </p:nvSpPr>
        <p:spPr>
          <a:xfrm>
            <a:off x="1086978" y="285273"/>
            <a:ext cx="11381014" cy="8482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gradFill>
                  <a:gsLst>
                    <a:gs pos="0">
                      <a:srgbClr val="00093A"/>
                    </a:gs>
                    <a:gs pos="100000">
                      <a:srgbClr val="DA291C"/>
                    </a:gs>
                  </a:gsLst>
                  <a:lin ang="9000000" scaled="0"/>
                </a:gradFill>
              </a:rPr>
              <a:t>CMHC Solutions along the Housing Continuum</a:t>
            </a:r>
            <a:endParaRPr lang="en-US" sz="4000" dirty="0"/>
          </a:p>
        </p:txBody>
      </p:sp>
    </p:spTree>
    <p:extLst>
      <p:ext uri="{BB962C8B-B14F-4D97-AF65-F5344CB8AC3E}">
        <p14:creationId xmlns:p14="http://schemas.microsoft.com/office/powerpoint/2010/main" val="1169449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DA612D-59B6-B54D-90E7-5FD216965F87}"/>
              </a:ext>
            </a:extLst>
          </p:cNvPr>
          <p:cNvSpPr/>
          <p:nvPr/>
        </p:nvSpPr>
        <p:spPr>
          <a:xfrm>
            <a:off x="0" y="1198142"/>
            <a:ext cx="12192000" cy="517779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40782" y="390133"/>
            <a:ext cx="9448112" cy="566744"/>
          </a:xfrm>
        </p:spPr>
        <p:txBody>
          <a:bodyPr anchor="t" anchorCtr="0">
            <a:noAutofit/>
          </a:bodyPr>
          <a:lstStyle/>
          <a:p>
            <a:r>
              <a:rPr lang="en-CA" sz="3600" b="1" dirty="0">
                <a:gradFill>
                  <a:gsLst>
                    <a:gs pos="0">
                      <a:srgbClr val="00093A"/>
                    </a:gs>
                    <a:gs pos="100000">
                      <a:srgbClr val="DA291C"/>
                    </a:gs>
                  </a:gsLst>
                  <a:lin ang="9000000" scaled="0"/>
                </a:gradFill>
              </a:rPr>
              <a:t>Project types and CMHC product offerings </a:t>
            </a:r>
            <a:br>
              <a:rPr lang="en-US" sz="3600" dirty="0"/>
            </a:br>
            <a:endParaRPr lang="en-CA" sz="3600"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827002422"/>
              </p:ext>
            </p:extLst>
          </p:nvPr>
        </p:nvGraphicFramePr>
        <p:xfrm>
          <a:off x="1237453" y="1272918"/>
          <a:ext cx="9523073" cy="5028238"/>
        </p:xfrm>
        <a:graphic>
          <a:graphicData uri="http://schemas.openxmlformats.org/drawingml/2006/table">
            <a:tbl>
              <a:tblPr firstRow="1" bandRow="1">
                <a:tableStyleId>{ED083AE6-46FA-4A59-8FB0-9F97EB10719F}</a:tableStyleId>
              </a:tblPr>
              <a:tblGrid>
                <a:gridCol w="2390753">
                  <a:extLst>
                    <a:ext uri="{9D8B030D-6E8A-4147-A177-3AD203B41FA5}">
                      <a16:colId xmlns:a16="http://schemas.microsoft.com/office/drawing/2014/main" val="20000"/>
                    </a:ext>
                  </a:extLst>
                </a:gridCol>
                <a:gridCol w="2011680">
                  <a:extLst>
                    <a:ext uri="{9D8B030D-6E8A-4147-A177-3AD203B41FA5}">
                      <a16:colId xmlns:a16="http://schemas.microsoft.com/office/drawing/2014/main" val="3756104897"/>
                    </a:ext>
                  </a:extLst>
                </a:gridCol>
                <a:gridCol w="2127184">
                  <a:extLst>
                    <a:ext uri="{9D8B030D-6E8A-4147-A177-3AD203B41FA5}">
                      <a16:colId xmlns:a16="http://schemas.microsoft.com/office/drawing/2014/main" val="20002"/>
                    </a:ext>
                  </a:extLst>
                </a:gridCol>
                <a:gridCol w="1559292">
                  <a:extLst>
                    <a:ext uri="{9D8B030D-6E8A-4147-A177-3AD203B41FA5}">
                      <a16:colId xmlns:a16="http://schemas.microsoft.com/office/drawing/2014/main" val="20003"/>
                    </a:ext>
                  </a:extLst>
                </a:gridCol>
                <a:gridCol w="1434164">
                  <a:extLst>
                    <a:ext uri="{9D8B030D-6E8A-4147-A177-3AD203B41FA5}">
                      <a16:colId xmlns:a16="http://schemas.microsoft.com/office/drawing/2014/main" val="20004"/>
                    </a:ext>
                  </a:extLst>
                </a:gridCol>
              </a:tblGrid>
              <a:tr h="455920">
                <a:tc>
                  <a:txBody>
                    <a:bodyPr/>
                    <a:lstStyle/>
                    <a:p>
                      <a:endParaRPr lang="en-CA" sz="24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CA" sz="1800" dirty="0">
                          <a:solidFill>
                            <a:schemeClr val="bg1"/>
                          </a:solidFill>
                        </a:rPr>
                        <a:t>Programs/Initiatives</a:t>
                      </a:r>
                    </a:p>
                  </a:txBody>
                  <a:tcPr marL="121920" marR="121920" marT="60959" marB="60959"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100000">
                          <a:srgbClr val="00093A"/>
                        </a:gs>
                        <a:gs pos="0">
                          <a:srgbClr val="DA291C"/>
                        </a:gs>
                      </a:gsLst>
                      <a:lin ang="7500000" scaled="0"/>
                      <a:tileRect/>
                    </a:gradFill>
                  </a:tcPr>
                </a:tc>
                <a:tc hMerge="1">
                  <a:txBody>
                    <a:bodyPr/>
                    <a:lstStyle/>
                    <a:p>
                      <a:pPr algn="ctr"/>
                      <a:endParaRPr lang="en-CA" sz="1600"/>
                    </a:p>
                  </a:txBody>
                  <a:tcPr anchor="ctr">
                    <a:lnL w="12700" cap="flat" cmpd="sng" algn="ctr">
                      <a:noFill/>
                      <a:prstDash val="solid"/>
                      <a:round/>
                      <a:headEnd type="none" w="med" len="med"/>
                      <a:tailEnd type="none" w="med" len="med"/>
                    </a:lnL>
                    <a:lnB w="12700" cap="flat" cmpd="sng" algn="ctr">
                      <a:solidFill>
                        <a:schemeClr val="accent4"/>
                      </a:solidFill>
                      <a:prstDash val="solid"/>
                      <a:round/>
                      <a:headEnd type="none" w="med" len="med"/>
                      <a:tailEnd type="none" w="med" len="med"/>
                    </a:lnB>
                  </a:tcPr>
                </a:tc>
                <a:tc gridSpan="2">
                  <a:txBody>
                    <a:bodyPr/>
                    <a:lstStyle/>
                    <a:p>
                      <a:pPr algn="ctr"/>
                      <a:r>
                        <a:rPr lang="en-CA" sz="1800" dirty="0">
                          <a:solidFill>
                            <a:schemeClr val="bg1"/>
                          </a:solidFill>
                        </a:rPr>
                        <a:t>Products</a:t>
                      </a:r>
                    </a:p>
                  </a:txBody>
                  <a:tcPr marL="121920" marR="121920" marT="60960" marB="6096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100000">
                          <a:srgbClr val="00093A"/>
                        </a:gs>
                        <a:gs pos="0">
                          <a:srgbClr val="DA291C"/>
                        </a:gs>
                      </a:gsLst>
                      <a:lin ang="7500000" scaled="0"/>
                    </a:gradFill>
                  </a:tcPr>
                </a:tc>
                <a:tc hMerge="1">
                  <a:txBody>
                    <a:bodyPr/>
                    <a:lstStyle/>
                    <a:p>
                      <a:endParaRPr lang="en-CA"/>
                    </a:p>
                  </a:txBody>
                  <a:tcP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715621">
                <a:tc rowSpan="3">
                  <a:txBody>
                    <a:bodyPr/>
                    <a:lstStyle/>
                    <a:p>
                      <a:pPr algn="l"/>
                      <a:r>
                        <a:rPr lang="en-CA" sz="1800" b="1" kern="1200" dirty="0">
                          <a:solidFill>
                            <a:srgbClr val="00093A"/>
                          </a:solidFill>
                        </a:rPr>
                        <a:t>Project Type </a:t>
                      </a:r>
                      <a:endParaRPr lang="en-CA" sz="1800" b="1" kern="1200" dirty="0">
                        <a:solidFill>
                          <a:srgbClr val="00093A"/>
                        </a:solidFill>
                        <a:latin typeface="+mn-lt"/>
                        <a:ea typeface="+mn-ea"/>
                        <a:cs typeface="+mn-cs"/>
                      </a:endParaRPr>
                    </a:p>
                  </a:txBody>
                  <a:tcPr marL="121920" marR="121920" marT="60960" marB="60960" anchor="ctr">
                    <a:lnL w="3175" cap="flat" cmpd="sng" algn="ctr">
                      <a:no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ts val="1740"/>
                        </a:lnSpc>
                        <a:spcBef>
                          <a:spcPts val="0"/>
                        </a:spcBef>
                        <a:spcAft>
                          <a:spcPts val="0"/>
                        </a:spcAft>
                        <a:buClrTx/>
                        <a:buSzTx/>
                        <a:buFontTx/>
                        <a:buNone/>
                        <a:tabLst/>
                        <a:defRPr/>
                      </a:pPr>
                      <a:r>
                        <a:rPr lang="en-CA" sz="1600" b="1" u="none" dirty="0">
                          <a:solidFill>
                            <a:srgbClr val="C00000"/>
                          </a:solidFill>
                        </a:rPr>
                        <a:t>Seed</a:t>
                      </a:r>
                      <a:r>
                        <a:rPr lang="en-CA" sz="1600" b="1" u="none" baseline="0" dirty="0">
                          <a:solidFill>
                            <a:srgbClr val="C00000"/>
                          </a:solidFill>
                        </a:rPr>
                        <a:t> Funding</a:t>
                      </a:r>
                      <a:endParaRPr lang="en-CA" sz="1600" b="1" u="none" dirty="0">
                        <a:solidFill>
                          <a:srgbClr val="C00000"/>
                        </a:solidFill>
                      </a:endParaRPr>
                    </a:p>
                  </a:txBody>
                  <a:tcPr marL="121920" marR="121920" marT="60960" marB="6096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lnSpc>
                          <a:spcPts val="1740"/>
                        </a:lnSpc>
                      </a:pPr>
                      <a:r>
                        <a:rPr lang="en-CA" sz="1600" b="1" dirty="0">
                          <a:solidFill>
                            <a:srgbClr val="00093A"/>
                          </a:solidFill>
                        </a:rPr>
                        <a:t>Apartment Construction Loan Program</a:t>
                      </a:r>
                    </a:p>
                  </a:txBody>
                  <a:tcPr marL="121920" marR="121920" marT="60960" marB="6096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lnSpc>
                          <a:spcPts val="1740"/>
                        </a:lnSpc>
                      </a:pPr>
                      <a:r>
                        <a:rPr lang="en-CA" sz="1600" b="1" dirty="0">
                          <a:solidFill>
                            <a:srgbClr val="00093A"/>
                          </a:solidFill>
                        </a:rPr>
                        <a:t>MLI Select</a:t>
                      </a:r>
                    </a:p>
                  </a:txBody>
                  <a:tcPr marL="121920" marR="121920" marT="60960" marB="6096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lnSpc>
                          <a:spcPts val="1740"/>
                        </a:lnSpc>
                      </a:pPr>
                      <a:r>
                        <a:rPr lang="en-CA" sz="1600" b="1" baseline="0">
                          <a:solidFill>
                            <a:srgbClr val="00093A"/>
                          </a:solidFill>
                        </a:rPr>
                        <a:t>MLI for market rental</a:t>
                      </a:r>
                      <a:endParaRPr lang="en-CA" sz="1600" b="1">
                        <a:solidFill>
                          <a:srgbClr val="00093A"/>
                        </a:solidFill>
                      </a:endParaRPr>
                    </a:p>
                  </a:txBody>
                  <a:tcPr marL="121920" marR="121920" marT="60960" marB="60960" anchor="ctr">
                    <a:lnL w="12700" cap="flat" cmpd="sng" algn="ctr">
                      <a:solidFill>
                        <a:schemeClr val="tx2">
                          <a:lumMod val="20000"/>
                          <a:lumOff val="80000"/>
                        </a:schemeClr>
                      </a:solidFill>
                      <a:prstDash val="solid"/>
                      <a:round/>
                      <a:headEnd type="none" w="med" len="med"/>
                      <a:tailEnd type="none" w="med" len="med"/>
                    </a:lnL>
                    <a:lnR w="3175" cap="flat" cmpd="sng" algn="ctr">
                      <a:no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15620">
                <a:tc vMerge="1">
                  <a:txBody>
                    <a:bodyPr/>
                    <a:lstStyle/>
                    <a:p>
                      <a:endParaRPr lang="en-CA"/>
                    </a:p>
                  </a:txBody>
                  <a:tcPr/>
                </a:tc>
                <a:tc>
                  <a:txBody>
                    <a:bodyPr/>
                    <a:lstStyle/>
                    <a:p>
                      <a:pPr marL="0" marR="0" lvl="0" indent="0" algn="ctr" defTabSz="457200" rtl="0" eaLnBrk="1" fontAlgn="auto" latinLnBrk="0" hangingPunct="1">
                        <a:lnSpc>
                          <a:spcPts val="2000"/>
                        </a:lnSpc>
                        <a:spcBef>
                          <a:spcPts val="500"/>
                        </a:spcBef>
                        <a:spcAft>
                          <a:spcPts val="0"/>
                        </a:spcAft>
                        <a:buClrTx/>
                        <a:buSzTx/>
                        <a:buFontTx/>
                        <a:buNone/>
                        <a:tabLst/>
                        <a:defRPr/>
                      </a:pPr>
                      <a:r>
                        <a:rPr lang="en-CA" sz="1600" b="1" dirty="0">
                          <a:solidFill>
                            <a:srgbClr val="C00000"/>
                          </a:solidFill>
                        </a:rPr>
                        <a:t>Affordable Housing Fund</a:t>
                      </a:r>
                      <a:endParaRPr lang="en-US" sz="1600" b="1" dirty="0">
                        <a:solidFill>
                          <a:srgbClr val="C00000"/>
                        </a:solidFill>
                      </a:endParaRPr>
                    </a:p>
                  </a:txBody>
                  <a:tcPr marL="121920" marR="121920" marT="60960" marB="6096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824573380"/>
                  </a:ext>
                </a:extLst>
              </a:tr>
              <a:tr h="715621">
                <a:tc vMerge="1">
                  <a:txBody>
                    <a:bodyPr/>
                    <a:lstStyle/>
                    <a:p>
                      <a:endParaRPr lang="en-CA"/>
                    </a:p>
                  </a:txBody>
                  <a:tcPr/>
                </a:tc>
                <a:tc>
                  <a:txBody>
                    <a:bodyPr/>
                    <a:lstStyle/>
                    <a:p>
                      <a:pPr marL="0" marR="0" lvl="0" indent="0" algn="ctr" defTabSz="457200" rtl="0" eaLnBrk="1" fontAlgn="auto" latinLnBrk="0" hangingPunct="1">
                        <a:lnSpc>
                          <a:spcPts val="2000"/>
                        </a:lnSpc>
                        <a:spcBef>
                          <a:spcPts val="500"/>
                        </a:spcBef>
                        <a:spcAft>
                          <a:spcPts val="0"/>
                        </a:spcAft>
                        <a:buClrTx/>
                        <a:buSzTx/>
                        <a:buFontTx/>
                        <a:buNone/>
                        <a:tabLst/>
                        <a:defRPr/>
                      </a:pPr>
                      <a:r>
                        <a:rPr lang="en-US" sz="1600" b="1" dirty="0">
                          <a:solidFill>
                            <a:srgbClr val="00093A"/>
                          </a:solidFill>
                        </a:rPr>
                        <a:t>Canada Greener Affordable Housing</a:t>
                      </a:r>
                    </a:p>
                  </a:txBody>
                  <a:tcPr marL="121920" marR="121920" marT="60960" marB="6096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043323946"/>
                  </a:ext>
                </a:extLst>
              </a:tr>
              <a:tr h="398930">
                <a:tc>
                  <a:txBody>
                    <a:bodyPr/>
                    <a:lstStyle/>
                    <a:p>
                      <a:r>
                        <a:rPr lang="en-CA" sz="1700">
                          <a:solidFill>
                            <a:schemeClr val="tx2"/>
                          </a:solidFill>
                        </a:rPr>
                        <a:t>Standard apartment</a:t>
                      </a: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dirty="0">
                          <a:solidFill>
                            <a:schemeClr val="tx2"/>
                          </a:solidFill>
                          <a:sym typeface="Wingdings" panose="05000000000000000000" pitchFamily="2" charset="2"/>
                        </a:rPr>
                        <a:t></a:t>
                      </a:r>
                      <a:endParaRPr lang="en-CA" sz="2000" dirty="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algn="ct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8930">
                <a:tc>
                  <a:txBody>
                    <a:bodyPr/>
                    <a:lstStyle/>
                    <a:p>
                      <a:r>
                        <a:rPr lang="en-CA" sz="1700">
                          <a:solidFill>
                            <a:schemeClr val="tx2"/>
                          </a:solidFill>
                        </a:rPr>
                        <a:t>Student</a:t>
                      </a:r>
                      <a:r>
                        <a:rPr lang="en-CA" sz="1700" baseline="0">
                          <a:solidFill>
                            <a:schemeClr val="tx2"/>
                          </a:solidFill>
                        </a:rPr>
                        <a:t> housing</a:t>
                      </a:r>
                      <a:endParaRPr lang="en-CA" sz="17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algn="ct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8624">
                <a:tc>
                  <a:txBody>
                    <a:bodyPr/>
                    <a:lstStyle/>
                    <a:p>
                      <a:pPr>
                        <a:lnSpc>
                          <a:spcPts val="1740"/>
                        </a:lnSpc>
                      </a:pPr>
                      <a:r>
                        <a:rPr lang="en-CA" sz="1700">
                          <a:solidFill>
                            <a:schemeClr val="tx2"/>
                          </a:solidFill>
                        </a:rPr>
                        <a:t>Single room occupancy (SRO) housing</a:t>
                      </a: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dirty="0">
                          <a:solidFill>
                            <a:schemeClr val="tx2"/>
                          </a:solidFill>
                          <a:sym typeface="Wingdings" panose="05000000000000000000" pitchFamily="2" charset="2"/>
                        </a:rPr>
                        <a:t></a:t>
                      </a:r>
                      <a:endParaRPr lang="en-CA" sz="2000" dirty="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algn="ct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8624">
                <a:tc>
                  <a:txBody>
                    <a:bodyPr/>
                    <a:lstStyle/>
                    <a:p>
                      <a:pPr>
                        <a:lnSpc>
                          <a:spcPts val="1740"/>
                        </a:lnSpc>
                      </a:pPr>
                      <a:r>
                        <a:rPr lang="en-CA" sz="1700">
                          <a:solidFill>
                            <a:schemeClr val="tx2"/>
                          </a:solidFill>
                        </a:rPr>
                        <a:t>Retirement housing </a:t>
                      </a:r>
                      <a:br>
                        <a:rPr lang="en-CA" sz="1700">
                          <a:solidFill>
                            <a:schemeClr val="tx2"/>
                          </a:solidFill>
                        </a:rPr>
                      </a:br>
                      <a:r>
                        <a:rPr lang="en-CA" sz="1700">
                          <a:solidFill>
                            <a:schemeClr val="tx2"/>
                          </a:solidFill>
                        </a:rPr>
                        <a:t>(basic</a:t>
                      </a:r>
                      <a:r>
                        <a:rPr lang="en-CA" sz="1700" baseline="0">
                          <a:solidFill>
                            <a:schemeClr val="tx2"/>
                          </a:solidFill>
                        </a:rPr>
                        <a:t> &amp; assisted needs)</a:t>
                      </a:r>
                      <a:endParaRPr lang="en-CA" sz="17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dirty="0">
                          <a:solidFill>
                            <a:schemeClr val="tx2"/>
                          </a:solidFill>
                          <a:sym typeface="Wingdings" panose="05000000000000000000" pitchFamily="2" charset="2"/>
                        </a:rPr>
                        <a:t></a:t>
                      </a:r>
                      <a:endParaRPr lang="en-CA" sz="2000" dirty="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algn="ct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8930">
                <a:tc>
                  <a:txBody>
                    <a:bodyPr/>
                    <a:lstStyle/>
                    <a:p>
                      <a:r>
                        <a:rPr lang="en-CA" sz="1700" dirty="0">
                          <a:solidFill>
                            <a:schemeClr val="tx2"/>
                          </a:solidFill>
                        </a:rPr>
                        <a:t>Supportive housing</a:t>
                      </a: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2000" dirty="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2000">
                          <a:solidFill>
                            <a:schemeClr val="tx2"/>
                          </a:solidFill>
                          <a:sym typeface="Wingdings" panose="05000000000000000000" pitchFamily="2" charset="2"/>
                        </a:rPr>
                        <a:t></a:t>
                      </a:r>
                      <a:endParaRPr lang="en-CA" sz="200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algn="ctr"/>
                      <a:r>
                        <a:rPr lang="en-CA" sz="2000" dirty="0">
                          <a:solidFill>
                            <a:schemeClr val="tx2"/>
                          </a:solidFill>
                          <a:sym typeface="Wingdings" panose="05000000000000000000" pitchFamily="2" charset="2"/>
                        </a:rPr>
                        <a:t></a:t>
                      </a:r>
                      <a:endParaRPr lang="en-CA" sz="2000" dirty="0">
                        <a:solidFill>
                          <a:schemeClr val="tx2"/>
                        </a:solidFill>
                      </a:endParaRPr>
                    </a:p>
                  </a:txBody>
                  <a:tcPr marL="121920" marR="121920" marT="60960" marB="60960" anchor="ctr">
                    <a:lnL w="3175" cap="flat" cmpd="sng" algn="ctr">
                      <a:solidFill>
                        <a:schemeClr val="tx2">
                          <a:lumMod val="20000"/>
                          <a:lumOff val="80000"/>
                        </a:schemeClr>
                      </a:solidFill>
                      <a:prstDash val="solid"/>
                      <a:round/>
                      <a:headEnd type="none" w="med" len="med"/>
                      <a:tailEnd type="none" w="med" len="med"/>
                    </a:lnL>
                    <a:lnR w="3175" cap="flat" cmpd="sng" algn="ctr">
                      <a:solidFill>
                        <a:schemeClr val="tx2">
                          <a:lumMod val="20000"/>
                          <a:lumOff val="8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Slide Number Placeholder 5">
            <a:extLst>
              <a:ext uri="{FF2B5EF4-FFF2-40B4-BE49-F238E27FC236}">
                <a16:creationId xmlns:a16="http://schemas.microsoft.com/office/drawing/2014/main" id="{1F1A25AD-CDEE-E641-8D41-B9BA6886DAC8}"/>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5E4F7E7-D9B8-4E79-84B0-B1C726B6868C}" type="slidenum">
              <a:rPr kumimoji="1" lang="en-CA" sz="1000" b="0" i="0" u="none" strike="noStrike" kern="0" cap="none" spc="50" normalizeH="0" baseline="0" noProof="0" smtClean="0">
                <a:ln>
                  <a:noFill/>
                </a:ln>
                <a:solidFill>
                  <a:srgbClr val="62656C"/>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CA" sz="1000" b="0" i="0" u="none" strike="noStrike" kern="0" cap="none" spc="50" normalizeH="0" baseline="0" noProof="0">
              <a:ln>
                <a:noFill/>
              </a:ln>
              <a:solidFill>
                <a:srgbClr val="62656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253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087B5-6163-CE42-98BC-343EA6A22FED}"/>
              </a:ext>
            </a:extLst>
          </p:cNvPr>
          <p:cNvSpPr/>
          <p:nvPr/>
        </p:nvSpPr>
        <p:spPr>
          <a:xfrm>
            <a:off x="0" y="1198142"/>
            <a:ext cx="12192000" cy="507967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62375" y="387214"/>
            <a:ext cx="10708217" cy="714678"/>
          </a:xfrm>
        </p:spPr>
        <p:txBody>
          <a:bodyPr anchor="t" anchorCtr="0">
            <a:noAutofit/>
          </a:bodyPr>
          <a:lstStyle/>
          <a:p>
            <a:r>
              <a:rPr lang="en-CA" b="1" dirty="0">
                <a:gradFill>
                  <a:gsLst>
                    <a:gs pos="0">
                      <a:srgbClr val="00093A"/>
                    </a:gs>
                    <a:gs pos="100000">
                      <a:srgbClr val="DA291C"/>
                    </a:gs>
                  </a:gsLst>
                  <a:lin ang="9000000" scaled="0"/>
                </a:gradFill>
              </a:rPr>
              <a:t>Phases of development and CMHC product offerings </a:t>
            </a:r>
            <a:br>
              <a:rPr lang="en-US" dirty="0"/>
            </a:br>
            <a:endParaRPr lang="en-CA"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557427409"/>
              </p:ext>
            </p:extLst>
          </p:nvPr>
        </p:nvGraphicFramePr>
        <p:xfrm>
          <a:off x="629532" y="1772984"/>
          <a:ext cx="10926591" cy="3752935"/>
        </p:xfrm>
        <a:graphic>
          <a:graphicData uri="http://schemas.openxmlformats.org/drawingml/2006/table">
            <a:tbl>
              <a:tblPr firstRow="1" bandRow="1">
                <a:tableStyleId>{00A15C55-8517-42AA-B614-E9B94910E393}</a:tableStyleId>
              </a:tblPr>
              <a:tblGrid>
                <a:gridCol w="2418896">
                  <a:extLst>
                    <a:ext uri="{9D8B030D-6E8A-4147-A177-3AD203B41FA5}">
                      <a16:colId xmlns:a16="http://schemas.microsoft.com/office/drawing/2014/main" val="20000"/>
                    </a:ext>
                  </a:extLst>
                </a:gridCol>
                <a:gridCol w="3288901">
                  <a:extLst>
                    <a:ext uri="{9D8B030D-6E8A-4147-A177-3AD203B41FA5}">
                      <a16:colId xmlns:a16="http://schemas.microsoft.com/office/drawing/2014/main" val="20001"/>
                    </a:ext>
                  </a:extLst>
                </a:gridCol>
                <a:gridCol w="2490904">
                  <a:extLst>
                    <a:ext uri="{9D8B030D-6E8A-4147-A177-3AD203B41FA5}">
                      <a16:colId xmlns:a16="http://schemas.microsoft.com/office/drawing/2014/main" val="20002"/>
                    </a:ext>
                  </a:extLst>
                </a:gridCol>
                <a:gridCol w="2727890">
                  <a:extLst>
                    <a:ext uri="{9D8B030D-6E8A-4147-A177-3AD203B41FA5}">
                      <a16:colId xmlns:a16="http://schemas.microsoft.com/office/drawing/2014/main" val="20003"/>
                    </a:ext>
                  </a:extLst>
                </a:gridCol>
              </a:tblGrid>
              <a:tr h="692935">
                <a:tc>
                  <a:txBody>
                    <a:bodyPr/>
                    <a:lstStyle/>
                    <a:p>
                      <a:endParaRPr lang="en-CA" sz="1900" dirty="0"/>
                    </a:p>
                  </a:txBody>
                  <a:tcPr marL="121920" marR="121920" marT="60960" marB="60960">
                    <a:lnL w="3175" cap="flat" cmpd="sng" algn="ctr">
                      <a:solidFill>
                        <a:schemeClr val="tx2">
                          <a:lumMod val="20000"/>
                          <a:lumOff val="80000"/>
                        </a:schemeClr>
                      </a:solidFill>
                      <a:prstDash val="solid"/>
                      <a:round/>
                      <a:headEnd type="none" w="med" len="med"/>
                      <a:tailEnd type="none" w="med" len="med"/>
                    </a:lnL>
                    <a:lnR w="19050" cap="flat" cmpd="sng" algn="ctr">
                      <a:noFill/>
                      <a:prstDash val="solid"/>
                      <a:round/>
                      <a:headEnd type="none" w="med" len="med"/>
                      <a:tailEnd type="none" w="med" len="med"/>
                    </a:lnR>
                    <a:lnT w="3175" cap="flat" cmpd="sng" algn="ctr">
                      <a:solidFill>
                        <a:schemeClr val="tx2">
                          <a:lumMod val="20000"/>
                          <a:lumOff val="80000"/>
                        </a:schemeClr>
                      </a:solid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noFill/>
                  </a:tcPr>
                </a:tc>
                <a:tc>
                  <a:txBody>
                    <a:bodyPr/>
                    <a:lstStyle/>
                    <a:p>
                      <a:pPr algn="ctr"/>
                      <a:r>
                        <a:rPr lang="en-CA" sz="1800" dirty="0">
                          <a:solidFill>
                            <a:schemeClr val="bg1"/>
                          </a:solidFill>
                        </a:rPr>
                        <a:t>Pre-development</a:t>
                      </a:r>
                    </a:p>
                  </a:txBody>
                  <a:tcPr marL="121920" marR="121920" marT="60960" marB="6096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100000">
                          <a:srgbClr val="00093A"/>
                        </a:gs>
                        <a:gs pos="0">
                          <a:srgbClr val="DA291C"/>
                        </a:gs>
                      </a:gsLst>
                      <a:lin ang="7500000" scaled="0"/>
                    </a:gradFill>
                  </a:tcPr>
                </a:tc>
                <a:tc>
                  <a:txBody>
                    <a:bodyPr/>
                    <a:lstStyle/>
                    <a:p>
                      <a:pPr algn="ctr"/>
                      <a:r>
                        <a:rPr lang="en-CA" sz="1800">
                          <a:solidFill>
                            <a:schemeClr val="bg1"/>
                          </a:solidFill>
                        </a:rPr>
                        <a:t>Construction</a:t>
                      </a:r>
                      <a:endParaRPr lang="en-CA" sz="1800"/>
                    </a:p>
                  </a:txBody>
                  <a:tcPr marL="121920" marR="121920" marT="60960" marB="6096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100000">
                          <a:srgbClr val="00093A"/>
                        </a:gs>
                        <a:gs pos="0">
                          <a:srgbClr val="DA291C"/>
                        </a:gs>
                      </a:gsLst>
                      <a:lin ang="7500000" scaled="0"/>
                    </a:gradFill>
                  </a:tcPr>
                </a:tc>
                <a:tc>
                  <a:txBody>
                    <a:bodyPr/>
                    <a:lstStyle/>
                    <a:p>
                      <a:pPr algn="ctr"/>
                      <a:r>
                        <a:rPr lang="en-CA" sz="1800" dirty="0">
                          <a:solidFill>
                            <a:schemeClr val="bg1"/>
                          </a:solidFill>
                        </a:rPr>
                        <a:t>Rent up/stabilization</a:t>
                      </a:r>
                    </a:p>
                  </a:txBody>
                  <a:tcPr marL="121920" marR="121920" marT="60960" marB="6096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100000">
                          <a:srgbClr val="00093A"/>
                        </a:gs>
                        <a:gs pos="0">
                          <a:srgbClr val="DA291C"/>
                        </a:gs>
                      </a:gsLst>
                      <a:lin ang="7500000" scaled="0"/>
                    </a:gradFill>
                  </a:tcPr>
                </a:tc>
                <a:extLst>
                  <a:ext uri="{0D108BD9-81ED-4DB2-BD59-A6C34878D82A}">
                    <a16:rowId xmlns:a16="http://schemas.microsoft.com/office/drawing/2014/main" val="10000"/>
                  </a:ext>
                </a:extLst>
              </a:tr>
              <a:tr h="612000">
                <a:tc rowSpan="3">
                  <a:txBody>
                    <a:bodyPr/>
                    <a:lstStyle/>
                    <a:p>
                      <a:pPr algn="ctr"/>
                      <a:r>
                        <a:rPr lang="en-CA" sz="1800" b="1" dirty="0">
                          <a:solidFill>
                            <a:srgbClr val="00093A"/>
                          </a:solidFill>
                        </a:rPr>
                        <a:t>Affordable </a:t>
                      </a:r>
                      <a:br>
                        <a:rPr lang="en-CA" sz="1800" b="1" dirty="0">
                          <a:solidFill>
                            <a:srgbClr val="00093A"/>
                          </a:solidFill>
                        </a:rPr>
                      </a:br>
                      <a:r>
                        <a:rPr lang="en-CA" sz="1800" b="1" dirty="0">
                          <a:solidFill>
                            <a:srgbClr val="00093A"/>
                          </a:solidFill>
                        </a:rPr>
                        <a:t>Housing </a:t>
                      </a:r>
                      <a:br>
                        <a:rPr lang="en-CA" sz="1800" b="1" dirty="0">
                          <a:solidFill>
                            <a:srgbClr val="00093A"/>
                          </a:solidFill>
                        </a:rPr>
                      </a:br>
                      <a:r>
                        <a:rPr lang="en-CA" sz="1800" b="1" dirty="0">
                          <a:solidFill>
                            <a:srgbClr val="00093A"/>
                          </a:solidFill>
                        </a:rPr>
                        <a:t>Solutions</a:t>
                      </a:r>
                    </a:p>
                  </a:txBody>
                  <a:tcPr marL="121920" marR="121920" marT="60960" marB="60960" anchor="ctr">
                    <a:lnL w="19050" cap="flat" cmpd="sng" algn="ctr">
                      <a:solidFill>
                        <a:schemeClr val="tx2">
                          <a:lumMod val="20000"/>
                          <a:lumOff val="80000"/>
                        </a:schemeClr>
                      </a:solidFill>
                      <a:prstDash val="solid"/>
                      <a:round/>
                      <a:headEnd type="none" w="med" len="med"/>
                      <a:tailEnd type="none" w="med" len="med"/>
                    </a:lnL>
                    <a:lnR w="12700" cap="flat" cmpd="sng" algn="ctr">
                      <a:solidFill>
                        <a:srgbClr val="D6DCE5"/>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7620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algn="ctr"/>
                      <a:r>
                        <a:rPr lang="en-CA" sz="1700" dirty="0">
                          <a:solidFill>
                            <a:srgbClr val="C00000"/>
                          </a:solidFill>
                        </a:rPr>
                        <a:t>Seed Funding (for soft costs)</a:t>
                      </a:r>
                    </a:p>
                  </a:txBody>
                  <a:tcPr marL="121920" marR="121920" marT="60960" marB="60960" anchor="ctr">
                    <a:lnL w="12700" cap="flat" cmpd="sng" algn="ctr">
                      <a:solidFill>
                        <a:srgbClr val="D6DCE5"/>
                      </a:solidFill>
                      <a:prstDash val="solid"/>
                      <a:round/>
                      <a:headEnd type="none" w="med" len="med"/>
                      <a:tailEnd type="none" w="med" len="med"/>
                    </a:lnL>
                    <a:lnR w="19050"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endParaRPr lang="en-CA" sz="1800" dirty="0"/>
                    </a:p>
                  </a:txBody>
                  <a:tcPr marL="121920" marR="121920" marT="60960" marB="60960" anchor="ctr">
                    <a:lnL w="19050" cap="flat" cmpd="sng" algn="ctr">
                      <a:solidFill>
                        <a:schemeClr val="tx2">
                          <a:lumMod val="20000"/>
                          <a:lumOff val="80000"/>
                        </a:schemeClr>
                      </a:solidFill>
                      <a:prstDash val="solid"/>
                      <a:round/>
                      <a:headEnd type="none" w="med" len="med"/>
                      <a:tailEnd type="none" w="med" len="med"/>
                    </a:lnL>
                    <a:lnR w="19050"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noFill/>
                  </a:tcPr>
                </a:tc>
                <a:tc>
                  <a:txBody>
                    <a:bodyPr/>
                    <a:lstStyle/>
                    <a:p>
                      <a:endParaRPr lang="en-CA" sz="1600" dirty="0">
                        <a:solidFill>
                          <a:schemeClr val="bg1"/>
                        </a:solidFill>
                      </a:endParaRPr>
                    </a:p>
                  </a:txBody>
                  <a:tcPr marL="121920" marR="121920" marT="60960" marB="60960">
                    <a:lnL w="19050" cap="flat" cmpd="sng" algn="ctr">
                      <a:solidFill>
                        <a:schemeClr val="tx2">
                          <a:lumMod val="20000"/>
                          <a:lumOff val="80000"/>
                        </a:schemeClr>
                      </a:solidFill>
                      <a:prstDash val="solid"/>
                      <a:round/>
                      <a:headEnd type="none" w="med" len="med"/>
                      <a:tailEnd type="none" w="med" len="med"/>
                    </a:lnL>
                    <a:lnR w="19050" cap="flat" cmpd="sng" algn="ctr">
                      <a:solidFill>
                        <a:schemeClr val="tx2">
                          <a:lumMod val="20000"/>
                          <a:lumOff val="80000"/>
                        </a:schemeClr>
                      </a:solidFill>
                      <a:prstDash val="solid"/>
                      <a:round/>
                      <a:headEnd type="none" w="med" len="med"/>
                      <a:tailEnd type="none" w="med" len="med"/>
                    </a:lnR>
                    <a:lnT w="28575"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001"/>
                  </a:ext>
                </a:extLst>
              </a:tr>
              <a:tr h="612000">
                <a:tc vMerge="1">
                  <a:txBody>
                    <a:bodyPr/>
                    <a:lstStyle/>
                    <a:p>
                      <a:endParaRPr lang="en-US"/>
                    </a:p>
                  </a:txBody>
                  <a:tcPr/>
                </a:tc>
                <a:tc gridSpan="3">
                  <a:txBody>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CA" sz="1700" dirty="0">
                          <a:solidFill>
                            <a:srgbClr val="C00000"/>
                          </a:solidFill>
                        </a:rPr>
                        <a:t>Affordable Housing Fund</a:t>
                      </a:r>
                    </a:p>
                  </a:txBody>
                  <a:tcPr marL="121920" marR="121920" marT="60959" marB="60959" anchor="ctr">
                    <a:lnL w="12700" cap="flat" cmpd="sng" algn="ctr">
                      <a:solidFill>
                        <a:srgbClr val="D6DCE5"/>
                      </a:solidFill>
                      <a:prstDash val="solid"/>
                      <a:round/>
                      <a:headEnd type="none" w="med" len="med"/>
                      <a:tailEnd type="none" w="med" len="med"/>
                    </a:lnL>
                    <a:lnR w="190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solidFill>
                      <a:schemeClr val="bg1"/>
                    </a:solidFill>
                  </a:tcPr>
                </a:tc>
                <a:tc hMerge="1">
                  <a:txBody>
                    <a:bodyPr/>
                    <a:lstStyle/>
                    <a:p>
                      <a:endParaRPr lang="en-US"/>
                    </a:p>
                  </a:txBody>
                  <a:tcPr>
                    <a:lnL w="19050" cap="flat" cmpd="sng" algn="ctr">
                      <a:solidFill>
                        <a:schemeClr val="tx2">
                          <a:lumMod val="20000"/>
                          <a:lumOff val="80000"/>
                        </a:schemeClr>
                      </a:solidFill>
                      <a:prstDash val="solid"/>
                      <a:round/>
                      <a:headEnd type="none" w="med" len="med"/>
                      <a:tailEnd type="none" w="med" len="med"/>
                    </a:lnL>
                    <a:lnT w="19050" cap="flat" cmpd="sng" algn="ctr">
                      <a:solidFill>
                        <a:schemeClr val="tx2">
                          <a:lumMod val="20000"/>
                          <a:lumOff val="80000"/>
                        </a:schemeClr>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103983054"/>
                  </a:ext>
                </a:extLst>
              </a:tr>
              <a:tr h="612000">
                <a:tc vMerge="1">
                  <a:txBody>
                    <a:bodyPr/>
                    <a:lstStyle/>
                    <a:p>
                      <a:endParaRPr lang="en-CA"/>
                    </a:p>
                  </a:txBody>
                  <a:tcPr>
                    <a:lnT w="76200" cap="flat" cmpd="sng" algn="ctr">
                      <a:solidFill>
                        <a:schemeClr val="tx2">
                          <a:lumMod val="20000"/>
                          <a:lumOff val="80000"/>
                        </a:schemeClr>
                      </a:solidFill>
                      <a:prstDash val="solid"/>
                      <a:round/>
                      <a:headEnd type="none" w="med" len="med"/>
                      <a:tailEnd type="none" w="med" len="med"/>
                    </a:lnT>
                  </a:tcPr>
                </a:tc>
                <a:tc>
                  <a:txBody>
                    <a:bodyPr/>
                    <a:lstStyle/>
                    <a:p>
                      <a:pPr algn="ctr"/>
                      <a:endParaRPr lang="en-CA" sz="1700" dirty="0">
                        <a:solidFill>
                          <a:schemeClr val="bg1"/>
                        </a:solidFill>
                      </a:endParaRPr>
                    </a:p>
                  </a:txBody>
                  <a:tcPr marL="121920" marR="121920" marT="60960" marB="60960" anchor="ctr">
                    <a:lnR w="190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700" dirty="0">
                          <a:solidFill>
                            <a:schemeClr val="tx2"/>
                          </a:solidFill>
                        </a:rPr>
                        <a:t>Apartment Construction Loan Program</a:t>
                      </a:r>
                      <a:endParaRPr lang="en-CA" sz="1700" baseline="0" dirty="0">
                        <a:solidFill>
                          <a:schemeClr val="tx2"/>
                        </a:solidFill>
                      </a:endParaRPr>
                    </a:p>
                  </a:txBody>
                  <a:tcPr marL="121920" marR="121920" marT="60960" marB="60960" anchor="ctr">
                    <a:lnL w="19050" cap="flat" cmpd="sng" algn="ctr">
                      <a:solidFill>
                        <a:schemeClr val="tx2">
                          <a:lumMod val="20000"/>
                          <a:lumOff val="80000"/>
                        </a:schemeClr>
                      </a:solidFill>
                      <a:prstDash val="solid"/>
                      <a:round/>
                      <a:headEnd type="none" w="med" len="med"/>
                      <a:tailEnd type="none" w="med" len="med"/>
                    </a:lnL>
                    <a:lnR w="19050" cap="flat" cmpd="sng" algn="ctr">
                      <a:solidFill>
                        <a:schemeClr val="tx2">
                          <a:lumMod val="20000"/>
                          <a:lumOff val="80000"/>
                        </a:schemeClr>
                      </a:solidFill>
                      <a:prstDash val="solid"/>
                      <a:round/>
                      <a:headEnd type="none" w="med" len="med"/>
                      <a:tailEnd type="none" w="med" len="med"/>
                    </a:lnR>
                    <a:lnT w="12700" cap="flat" cmpd="sng" algn="ctr">
                      <a:solidFill>
                        <a:srgbClr val="D6DCE5"/>
                      </a:solidFill>
                      <a:prstDash val="solid"/>
                      <a:round/>
                      <a:headEnd type="none" w="med" len="med"/>
                      <a:tailEnd type="none" w="med" len="med"/>
                    </a:lnT>
                    <a:lnB w="76200" cap="flat" cmpd="sng" algn="ctr">
                      <a:solidFill>
                        <a:srgbClr val="D6DCE5"/>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10008"/>
                  </a:ext>
                </a:extLst>
              </a:tr>
              <a:tr h="612000">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800" b="1" dirty="0">
                          <a:solidFill>
                            <a:srgbClr val="00093A"/>
                          </a:solidFill>
                        </a:rPr>
                        <a:t>Commercial</a:t>
                      </a:r>
                      <a:r>
                        <a:rPr lang="en-CA" sz="1800" b="1" baseline="0" dirty="0">
                          <a:solidFill>
                            <a:srgbClr val="00093A"/>
                          </a:solidFill>
                        </a:rPr>
                        <a:t> Products</a:t>
                      </a:r>
                      <a:endParaRPr lang="en-CA" sz="1800" b="1" dirty="0">
                        <a:solidFill>
                          <a:srgbClr val="00093A"/>
                        </a:solidFill>
                      </a:endParaRPr>
                    </a:p>
                  </a:txBody>
                  <a:tcPr marL="121920" marR="121920" marT="60960" marB="60960" anchor="ctr">
                    <a:lnL w="19050"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7620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algn="ctr"/>
                      <a:endParaRPr lang="en-CA" sz="1700" dirty="0">
                        <a:solidFill>
                          <a:schemeClr val="bg1"/>
                        </a:solidFill>
                      </a:endParaRPr>
                    </a:p>
                  </a:txBody>
                  <a:tcPr marL="121920" marR="121920" marT="60960" marB="60960" anchor="ctr">
                    <a:lnL w="28575" cap="flat" cmpd="sng" algn="ctr">
                      <a:solidFill>
                        <a:schemeClr val="tx2">
                          <a:lumMod val="20000"/>
                          <a:lumOff val="8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76200" cap="flat" cmpd="sng" algn="ctr">
                      <a:solidFill>
                        <a:schemeClr val="tx2">
                          <a:lumMod val="20000"/>
                          <a:lumOff val="80000"/>
                        </a:schemeClr>
                      </a:solidFill>
                      <a:prstDash val="solid"/>
                      <a:round/>
                      <a:headEnd type="none" w="med" len="med"/>
                      <a:tailEnd type="none" w="med" len="med"/>
                    </a:lnB>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700" dirty="0">
                          <a:solidFill>
                            <a:schemeClr val="tx2"/>
                          </a:solidFill>
                        </a:rPr>
                        <a:t>MLI Select</a:t>
                      </a:r>
                    </a:p>
                  </a:txBody>
                  <a:tcPr marL="121920" marR="121920" marT="60960" marB="6096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76200" cap="flat" cmpd="sng" algn="ctr">
                      <a:solidFill>
                        <a:srgbClr val="D6DCE5"/>
                      </a:solidFill>
                      <a:prstDash val="solid"/>
                      <a:round/>
                      <a:headEnd type="none" w="med" len="med"/>
                      <a:tailEnd type="none" w="med" len="med"/>
                    </a:lnT>
                    <a:lnB w="12700" cap="flat" cmpd="sng" algn="ctr">
                      <a:solidFill>
                        <a:srgbClr val="D6DCE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714095411"/>
                  </a:ext>
                </a:extLst>
              </a:tr>
              <a:tr h="612000">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800" b="1">
                          <a:gradFill>
                            <a:gsLst>
                              <a:gs pos="0">
                                <a:schemeClr val="accent5"/>
                              </a:gs>
                              <a:gs pos="100000">
                                <a:schemeClr val="accent5">
                                  <a:lumMod val="75000"/>
                                </a:schemeClr>
                              </a:gs>
                            </a:gsLst>
                            <a:lin ang="10800000" scaled="0"/>
                          </a:gradFill>
                        </a:rPr>
                        <a:t>Commercial</a:t>
                      </a:r>
                      <a:r>
                        <a:rPr lang="en-CA" sz="1800" b="1" baseline="0">
                          <a:gradFill>
                            <a:gsLst>
                              <a:gs pos="0">
                                <a:schemeClr val="accent5"/>
                              </a:gs>
                              <a:gs pos="100000">
                                <a:schemeClr val="accent5">
                                  <a:lumMod val="75000"/>
                                </a:schemeClr>
                              </a:gs>
                            </a:gsLst>
                            <a:lin ang="10800000" scaled="0"/>
                          </a:gradFill>
                        </a:rPr>
                        <a:t> Products</a:t>
                      </a:r>
                      <a:endParaRPr lang="en-CA" sz="1800" b="1">
                        <a:gradFill>
                          <a:gsLst>
                            <a:gs pos="0">
                              <a:schemeClr val="accent5"/>
                            </a:gs>
                            <a:gs pos="100000">
                              <a:schemeClr val="accent5">
                                <a:lumMod val="75000"/>
                              </a:schemeClr>
                            </a:gs>
                          </a:gsLst>
                          <a:lin ang="10800000" scaled="0"/>
                        </a:gradFill>
                      </a:endParaRPr>
                    </a:p>
                  </a:txBody>
                  <a:tcPr marL="121920" marR="121920" marT="60960" marB="60960" anchor="ctr">
                    <a:lnL w="19050" cap="flat" cmpd="sng" algn="ctr">
                      <a:solidFill>
                        <a:schemeClr val="tx2">
                          <a:lumMod val="20000"/>
                          <a:lumOff val="80000"/>
                        </a:schemeClr>
                      </a:solidFill>
                      <a:prstDash val="solid"/>
                      <a:round/>
                      <a:headEnd type="none" w="med" len="med"/>
                      <a:tailEnd type="none" w="med" len="med"/>
                    </a:lnL>
                    <a:lnR w="28575" cap="flat" cmpd="sng" algn="ctr">
                      <a:solidFill>
                        <a:schemeClr val="tx2">
                          <a:lumMod val="20000"/>
                          <a:lumOff val="80000"/>
                        </a:schemeClr>
                      </a:solidFill>
                      <a:prstDash val="solid"/>
                      <a:round/>
                      <a:headEnd type="none" w="med" len="med"/>
                      <a:tailEnd type="none" w="med" len="med"/>
                    </a:lnR>
                    <a:lnT w="7620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solidFill>
                      <a:schemeClr val="bg1"/>
                    </a:solidFill>
                  </a:tcPr>
                </a:tc>
                <a:tc>
                  <a:txBody>
                    <a:bodyPr/>
                    <a:lstStyle/>
                    <a:p>
                      <a:pPr algn="ctr"/>
                      <a:endParaRPr lang="en-CA" sz="1700" dirty="0">
                        <a:solidFill>
                          <a:schemeClr val="bg1"/>
                        </a:solidFill>
                      </a:endParaRPr>
                    </a:p>
                  </a:txBody>
                  <a:tcPr marL="121920" marR="121920" marT="60960" marB="60960" anchor="ctr">
                    <a:lnL w="28575" cap="flat" cmpd="sng" algn="ctr">
                      <a:solidFill>
                        <a:schemeClr val="tx2">
                          <a:lumMod val="20000"/>
                          <a:lumOff val="80000"/>
                        </a:schemeClr>
                      </a:solidFill>
                      <a:prstDash val="solid"/>
                      <a:round/>
                      <a:headEnd type="none" w="med" len="med"/>
                      <a:tailEnd type="none" w="med" len="med"/>
                    </a:lnL>
                    <a:lnR w="19050" cap="flat" cmpd="sng" algn="ctr">
                      <a:noFill/>
                      <a:prstDash val="solid"/>
                      <a:round/>
                      <a:headEnd type="none" w="med" len="med"/>
                      <a:tailEnd type="none" w="med" len="med"/>
                    </a:lnR>
                    <a:lnT w="7620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noFill/>
                  </a:tcPr>
                </a:tc>
                <a:tc gridSpan="2">
                  <a:txBody>
                    <a:bodyPr/>
                    <a:lstStyle/>
                    <a:p>
                      <a:pPr algn="ctr"/>
                      <a:r>
                        <a:rPr lang="en-CA" sz="1700" dirty="0">
                          <a:solidFill>
                            <a:schemeClr val="tx2"/>
                          </a:solidFill>
                        </a:rPr>
                        <a:t>Mortgage Loan Insurance for multi-unit rental properties</a:t>
                      </a:r>
                    </a:p>
                  </a:txBody>
                  <a:tcPr marL="121920" marR="121920" marT="60960" marB="6096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D6DCE5"/>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CA"/>
                    </a:p>
                  </a:txBody>
                  <a:tcPr/>
                </a:tc>
                <a:extLst>
                  <a:ext uri="{0D108BD9-81ED-4DB2-BD59-A6C34878D82A}">
                    <a16:rowId xmlns:a16="http://schemas.microsoft.com/office/drawing/2014/main" val="10005"/>
                  </a:ext>
                </a:extLst>
              </a:tr>
            </a:tbl>
          </a:graphicData>
        </a:graphic>
      </p:graphicFrame>
      <p:cxnSp>
        <p:nvCxnSpPr>
          <p:cNvPr id="5" name="Straight Arrow Connector 4"/>
          <p:cNvCxnSpPr>
            <a:cxnSpLocks/>
          </p:cNvCxnSpPr>
          <p:nvPr/>
        </p:nvCxnSpPr>
        <p:spPr>
          <a:xfrm>
            <a:off x="9066998" y="1621209"/>
            <a:ext cx="2641154" cy="0"/>
          </a:xfrm>
          <a:prstGeom prst="straightConnector1">
            <a:avLst/>
          </a:prstGeom>
          <a:ln>
            <a:solidFill>
              <a:srgbClr val="00093A"/>
            </a:solidFill>
            <a:tailEnd type="triangle"/>
          </a:ln>
          <a:effectLst/>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a:cxnSpLocks/>
          </p:cNvCxnSpPr>
          <p:nvPr/>
        </p:nvCxnSpPr>
        <p:spPr>
          <a:xfrm flipH="1">
            <a:off x="2965782" y="1613506"/>
            <a:ext cx="3271389" cy="0"/>
          </a:xfrm>
          <a:prstGeom prst="straightConnector1">
            <a:avLst/>
          </a:prstGeom>
          <a:ln>
            <a:solidFill>
              <a:srgbClr val="00093A"/>
            </a:solidFill>
            <a:tailEnd type="triangle"/>
          </a:ln>
          <a:effectLst/>
        </p:spPr>
        <p:style>
          <a:lnRef idx="3">
            <a:schemeClr val="accent5"/>
          </a:lnRef>
          <a:fillRef idx="0">
            <a:schemeClr val="accent5"/>
          </a:fillRef>
          <a:effectRef idx="2">
            <a:schemeClr val="accent5"/>
          </a:effectRef>
          <a:fontRef idx="minor">
            <a:schemeClr val="tx1"/>
          </a:fontRef>
        </p:style>
      </p:cxnSp>
      <p:sp>
        <p:nvSpPr>
          <p:cNvPr id="14" name="TextBox 13"/>
          <p:cNvSpPr txBox="1"/>
          <p:nvPr/>
        </p:nvSpPr>
        <p:spPr>
          <a:xfrm>
            <a:off x="5967663" y="1411338"/>
            <a:ext cx="3368841" cy="338554"/>
          </a:xfrm>
          <a:prstGeom prst="rect">
            <a:avLst/>
          </a:prstGeom>
          <a:noFill/>
        </p:spPr>
        <p:txBody>
          <a:bodyPr wrap="square" rtlCol="0">
            <a:spAutoFit/>
          </a:bodyPr>
          <a:lstStyle/>
          <a:p>
            <a:pPr algn="ctr"/>
            <a:r>
              <a:rPr lang="en-CA" sz="1600" b="1" dirty="0">
                <a:solidFill>
                  <a:srgbClr val="00093A"/>
                </a:solidFill>
                <a:latin typeface="Calibri"/>
              </a:rPr>
              <a:t>PHASES OF DEVELOPMENT</a:t>
            </a:r>
          </a:p>
        </p:txBody>
      </p:sp>
      <p:sp>
        <p:nvSpPr>
          <p:cNvPr id="11" name="Slide Number Placeholder 5">
            <a:extLst>
              <a:ext uri="{FF2B5EF4-FFF2-40B4-BE49-F238E27FC236}">
                <a16:creationId xmlns:a16="http://schemas.microsoft.com/office/drawing/2014/main" id="{BF5DC88D-9F4C-0B46-BBA0-2EBAD7255822}"/>
              </a:ext>
            </a:extLst>
          </p:cNvPr>
          <p:cNvSpPr txBox="1">
            <a:spLocks/>
          </p:cNvSpPr>
          <p:nvPr/>
        </p:nvSpPr>
        <p:spPr>
          <a:xfrm>
            <a:off x="11325354" y="6329744"/>
            <a:ext cx="512504" cy="528256"/>
          </a:xfrm>
          <a:prstGeom prst="rect">
            <a:avLst/>
          </a:prstGeom>
        </p:spPr>
        <p:txBody>
          <a:bodyPr vert="horz" lIns="91440" tIns="45720" rIns="91440" bIns="45720" rtlCol="0" anchor="ctr"/>
          <a:lstStyle>
            <a:defPPr>
              <a:defRPr lang="en-US"/>
            </a:defPPr>
            <a:lvl1pPr marL="0" algn="r" defTabSz="914400" rtl="0" eaLnBrk="1" latinLnBrk="0" hangingPunct="1">
              <a:defRPr kumimoji="1" lang="en-US" sz="1000" kern="0" spc="50" smtClean="0">
                <a:solidFill>
                  <a:srgbClr val="62656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4F7E7-D9B8-4E79-84B0-B1C726B6868C}" type="slidenum">
              <a:rPr lang="en-CA" smtClean="0"/>
              <a:pPr/>
              <a:t>8</a:t>
            </a:fld>
            <a:endParaRPr lang="en-CA"/>
          </a:p>
        </p:txBody>
      </p:sp>
    </p:spTree>
    <p:extLst>
      <p:ext uri="{BB962C8B-B14F-4D97-AF65-F5344CB8AC3E}">
        <p14:creationId xmlns:p14="http://schemas.microsoft.com/office/powerpoint/2010/main" val="356905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2B99F7-D9B8-C389-3D45-9EDF559CB5E5}"/>
              </a:ext>
            </a:extLst>
          </p:cNvPr>
          <p:cNvSpPr/>
          <p:nvPr/>
        </p:nvSpPr>
        <p:spPr>
          <a:xfrm>
            <a:off x="0" y="1198142"/>
            <a:ext cx="12192000" cy="507967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12">
            <a:extLst>
              <a:ext uri="{FF2B5EF4-FFF2-40B4-BE49-F238E27FC236}">
                <a16:creationId xmlns:a16="http://schemas.microsoft.com/office/drawing/2014/main" id="{7A1EF668-DCC8-481F-B55C-8EA5CCADEC5C}"/>
              </a:ext>
            </a:extLst>
          </p:cNvPr>
          <p:cNvSpPr/>
          <p:nvPr/>
        </p:nvSpPr>
        <p:spPr>
          <a:xfrm>
            <a:off x="8127346" y="3693796"/>
            <a:ext cx="3265583" cy="534032"/>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8" name="Title 1">
            <a:extLst>
              <a:ext uri="{FF2B5EF4-FFF2-40B4-BE49-F238E27FC236}">
                <a16:creationId xmlns:a16="http://schemas.microsoft.com/office/drawing/2014/main" id="{8259D2B5-E2BB-9E4C-BC06-45923F96E90C}"/>
              </a:ext>
            </a:extLst>
          </p:cNvPr>
          <p:cNvSpPr txBox="1">
            <a:spLocks/>
          </p:cNvSpPr>
          <p:nvPr/>
        </p:nvSpPr>
        <p:spPr>
          <a:xfrm>
            <a:off x="533402" y="197885"/>
            <a:ext cx="11381014" cy="8482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dirty="0">
                <a:gradFill>
                  <a:gsLst>
                    <a:gs pos="0">
                      <a:srgbClr val="00093A"/>
                    </a:gs>
                    <a:gs pos="100000">
                      <a:srgbClr val="DA291C"/>
                    </a:gs>
                  </a:gsLst>
                  <a:lin ang="9000000" scaled="0"/>
                </a:gradFill>
              </a:rPr>
              <a:t>C</a:t>
            </a:r>
            <a:r>
              <a:rPr lang="en-CA" b="1" dirty="0">
                <a:gradFill>
                  <a:gsLst>
                    <a:gs pos="0">
                      <a:srgbClr val="00093A"/>
                    </a:gs>
                    <a:gs pos="100000">
                      <a:srgbClr val="DA291C"/>
                    </a:gs>
                  </a:gsLst>
                  <a:lin ang="9000000" scaled="0"/>
                </a:gradFill>
              </a:rPr>
              <a:t>riteria and Priorities</a:t>
            </a:r>
            <a:endParaRPr lang="en-US" dirty="0"/>
          </a:p>
        </p:txBody>
      </p:sp>
      <p:sp>
        <p:nvSpPr>
          <p:cNvPr id="10" name="Rounded Rectangle 12">
            <a:extLst>
              <a:ext uri="{FF2B5EF4-FFF2-40B4-BE49-F238E27FC236}">
                <a16:creationId xmlns:a16="http://schemas.microsoft.com/office/drawing/2014/main" id="{12F420FC-02FE-4FBE-8724-85A00E8541EB}"/>
              </a:ext>
            </a:extLst>
          </p:cNvPr>
          <p:cNvSpPr/>
          <p:nvPr/>
        </p:nvSpPr>
        <p:spPr>
          <a:xfrm>
            <a:off x="4405965" y="1402568"/>
            <a:ext cx="3806067" cy="875107"/>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14" name="Rounded Rectangle 12">
            <a:extLst>
              <a:ext uri="{FF2B5EF4-FFF2-40B4-BE49-F238E27FC236}">
                <a16:creationId xmlns:a16="http://schemas.microsoft.com/office/drawing/2014/main" id="{13A01E18-DA55-4D9F-8C6D-31C9FBC9629A}"/>
              </a:ext>
            </a:extLst>
          </p:cNvPr>
          <p:cNvSpPr/>
          <p:nvPr/>
        </p:nvSpPr>
        <p:spPr>
          <a:xfrm>
            <a:off x="1033261" y="2772510"/>
            <a:ext cx="3466984" cy="532271"/>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15" name="Oval 14">
            <a:extLst>
              <a:ext uri="{FF2B5EF4-FFF2-40B4-BE49-F238E27FC236}">
                <a16:creationId xmlns:a16="http://schemas.microsoft.com/office/drawing/2014/main" id="{E92CB7C9-1861-451C-B8A2-8BB63275DF12}"/>
              </a:ext>
            </a:extLst>
          </p:cNvPr>
          <p:cNvSpPr/>
          <p:nvPr/>
        </p:nvSpPr>
        <p:spPr>
          <a:xfrm>
            <a:off x="4118824" y="2755093"/>
            <a:ext cx="570175" cy="570175"/>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ounded Rectangle 12">
            <a:extLst>
              <a:ext uri="{FF2B5EF4-FFF2-40B4-BE49-F238E27FC236}">
                <a16:creationId xmlns:a16="http://schemas.microsoft.com/office/drawing/2014/main" id="{AAB9D710-4806-49A1-8A50-F731164CD214}"/>
              </a:ext>
            </a:extLst>
          </p:cNvPr>
          <p:cNvSpPr/>
          <p:nvPr/>
        </p:nvSpPr>
        <p:spPr>
          <a:xfrm>
            <a:off x="605650" y="3668687"/>
            <a:ext cx="3968180" cy="594742"/>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17" name="Oval 16">
            <a:extLst>
              <a:ext uri="{FF2B5EF4-FFF2-40B4-BE49-F238E27FC236}">
                <a16:creationId xmlns:a16="http://schemas.microsoft.com/office/drawing/2014/main" id="{86649475-B30A-444B-B095-5292BDB5812D}"/>
              </a:ext>
            </a:extLst>
          </p:cNvPr>
          <p:cNvSpPr/>
          <p:nvPr/>
        </p:nvSpPr>
        <p:spPr>
          <a:xfrm>
            <a:off x="4087602" y="3640849"/>
            <a:ext cx="611490" cy="641753"/>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ounded Rectangle 12">
            <a:extLst>
              <a:ext uri="{FF2B5EF4-FFF2-40B4-BE49-F238E27FC236}">
                <a16:creationId xmlns:a16="http://schemas.microsoft.com/office/drawing/2014/main" id="{6EDB4A1D-734D-48A7-B68F-D9E7E8A9A733}"/>
              </a:ext>
            </a:extLst>
          </p:cNvPr>
          <p:cNvSpPr/>
          <p:nvPr/>
        </p:nvSpPr>
        <p:spPr>
          <a:xfrm>
            <a:off x="779708" y="4669735"/>
            <a:ext cx="3561416" cy="570175"/>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19" name="Oval 18">
            <a:extLst>
              <a:ext uri="{FF2B5EF4-FFF2-40B4-BE49-F238E27FC236}">
                <a16:creationId xmlns:a16="http://schemas.microsoft.com/office/drawing/2014/main" id="{9E551809-0823-4926-9DC9-D3E1D366C3D3}"/>
              </a:ext>
            </a:extLst>
          </p:cNvPr>
          <p:cNvSpPr/>
          <p:nvPr/>
        </p:nvSpPr>
        <p:spPr>
          <a:xfrm>
            <a:off x="4044834" y="4641463"/>
            <a:ext cx="654258" cy="641753"/>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ounded Rectangle 12">
            <a:extLst>
              <a:ext uri="{FF2B5EF4-FFF2-40B4-BE49-F238E27FC236}">
                <a16:creationId xmlns:a16="http://schemas.microsoft.com/office/drawing/2014/main" id="{B05F907A-C730-476A-BF2F-FDF0FB899C46}"/>
              </a:ext>
            </a:extLst>
          </p:cNvPr>
          <p:cNvSpPr/>
          <p:nvPr/>
        </p:nvSpPr>
        <p:spPr>
          <a:xfrm>
            <a:off x="8161342" y="2696018"/>
            <a:ext cx="2421264" cy="534032"/>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23" name="Rounded Rectangle 12">
            <a:extLst>
              <a:ext uri="{FF2B5EF4-FFF2-40B4-BE49-F238E27FC236}">
                <a16:creationId xmlns:a16="http://schemas.microsoft.com/office/drawing/2014/main" id="{28905305-8E93-4F41-9EEC-8F21AE81A8C0}"/>
              </a:ext>
            </a:extLst>
          </p:cNvPr>
          <p:cNvSpPr/>
          <p:nvPr/>
        </p:nvSpPr>
        <p:spPr>
          <a:xfrm>
            <a:off x="8133310" y="4655338"/>
            <a:ext cx="2758391" cy="520131"/>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63666A"/>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C6646463-5F5E-41C5-BDA1-676945919EB3}"/>
              </a:ext>
            </a:extLst>
          </p:cNvPr>
          <p:cNvSpPr txBox="1"/>
          <p:nvPr/>
        </p:nvSpPr>
        <p:spPr>
          <a:xfrm>
            <a:off x="4471871" y="1417372"/>
            <a:ext cx="3806067" cy="76944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Arial" charset="0"/>
              </a:rPr>
              <a:t>Intended residents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a:ea typeface="+mn-ea"/>
                <a:cs typeface="Arial" charset="0"/>
              </a:rPr>
              <a:t>(serving a priority population)</a:t>
            </a:r>
          </a:p>
        </p:txBody>
      </p:sp>
      <p:sp>
        <p:nvSpPr>
          <p:cNvPr id="26" name="TextBox 25">
            <a:extLst>
              <a:ext uri="{FF2B5EF4-FFF2-40B4-BE49-F238E27FC236}">
                <a16:creationId xmlns:a16="http://schemas.microsoft.com/office/drawing/2014/main" id="{EAF04B6C-046C-43FC-9946-0BD9234472C2}"/>
              </a:ext>
            </a:extLst>
          </p:cNvPr>
          <p:cNvSpPr txBox="1"/>
          <p:nvPr/>
        </p:nvSpPr>
        <p:spPr>
          <a:xfrm>
            <a:off x="1031563" y="2810699"/>
            <a:ext cx="3057707"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Calibri"/>
                <a:ea typeface="+mn-ea"/>
                <a:cs typeface="Arial" charset="0"/>
              </a:rPr>
              <a:t>5+</a:t>
            </a:r>
            <a:r>
              <a:rPr kumimoji="0" lang="en-CA" sz="2000" b="0" i="0" u="none" strike="noStrike" kern="1200" cap="none" spc="0" normalizeH="0" baseline="0" noProof="0">
                <a:ln>
                  <a:noFill/>
                </a:ln>
                <a:solidFill>
                  <a:srgbClr val="000000"/>
                </a:solidFill>
                <a:effectLst/>
                <a:uLnTx/>
                <a:uFillTx/>
                <a:latin typeface="Calibri"/>
                <a:ea typeface="+mn-ea"/>
                <a:cs typeface="+mn-cs"/>
              </a:rPr>
              <a:t> </a:t>
            </a:r>
            <a:r>
              <a:rPr kumimoji="0" lang="en-CA" sz="2000" b="0" i="0" u="none" strike="noStrike" kern="1200" cap="none" spc="0" normalizeH="0" baseline="0" noProof="0">
                <a:ln>
                  <a:noFill/>
                </a:ln>
                <a:effectLst/>
                <a:uLnTx/>
                <a:uFillTx/>
                <a:latin typeface="Calibri"/>
                <a:ea typeface="+mn-ea"/>
                <a:cs typeface="+mn-cs"/>
              </a:rPr>
              <a:t>affordable units </a:t>
            </a:r>
            <a:r>
              <a:rPr kumimoji="0" lang="en-CA" sz="2000" b="0" i="0" u="none" strike="noStrike" kern="1200" cap="none" spc="0" normalizeH="0" baseline="0" noProof="0">
                <a:ln>
                  <a:noFill/>
                </a:ln>
                <a:solidFill>
                  <a:srgbClr val="000000"/>
                </a:solidFill>
                <a:effectLst/>
                <a:uLnTx/>
                <a:uFillTx/>
                <a:latin typeface="Calibri"/>
                <a:ea typeface="+mn-ea"/>
                <a:cs typeface="+mn-cs"/>
              </a:rPr>
              <a:t>or beds</a:t>
            </a:r>
            <a:r>
              <a:rPr kumimoji="0" lang="en-US" sz="1600" b="0" i="0" u="none" strike="noStrike" kern="0" cap="none" spc="0" normalizeH="0" baseline="0" noProof="0">
                <a:ln>
                  <a:noFill/>
                </a:ln>
                <a:solidFill>
                  <a:sysClr val="windowText" lastClr="000000"/>
                </a:solidFill>
                <a:effectLst/>
                <a:uLnTx/>
                <a:uFillTx/>
                <a:latin typeface="Calibri"/>
                <a:ea typeface="+mn-ea"/>
                <a:cs typeface="Arial" charset="0"/>
              </a:rPr>
              <a:t> </a:t>
            </a:r>
          </a:p>
        </p:txBody>
      </p:sp>
      <p:sp>
        <p:nvSpPr>
          <p:cNvPr id="27" name="TextBox 26">
            <a:extLst>
              <a:ext uri="{FF2B5EF4-FFF2-40B4-BE49-F238E27FC236}">
                <a16:creationId xmlns:a16="http://schemas.microsoft.com/office/drawing/2014/main" id="{1FAAEC33-1417-4A95-A7AD-4B74EAA5F0A8}"/>
              </a:ext>
            </a:extLst>
          </p:cNvPr>
          <p:cNvSpPr txBox="1"/>
          <p:nvPr/>
        </p:nvSpPr>
        <p:spPr>
          <a:xfrm>
            <a:off x="565918" y="3767424"/>
            <a:ext cx="3561416"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Calibri"/>
                <a:ea typeface="+mn-ea"/>
                <a:cs typeface="Arial" charset="0"/>
              </a:rPr>
              <a:t>Affordability: degree &amp; duration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Calibri"/>
                <a:ea typeface="+mn-ea"/>
                <a:cs typeface="Arial" charset="0"/>
              </a:rPr>
              <a:t> </a:t>
            </a:r>
          </a:p>
        </p:txBody>
      </p:sp>
      <p:sp>
        <p:nvSpPr>
          <p:cNvPr id="28" name="TextBox 27">
            <a:extLst>
              <a:ext uri="{FF2B5EF4-FFF2-40B4-BE49-F238E27FC236}">
                <a16:creationId xmlns:a16="http://schemas.microsoft.com/office/drawing/2014/main" id="{3F241085-379B-49E4-9EE6-E2318E15B693}"/>
              </a:ext>
            </a:extLst>
          </p:cNvPr>
          <p:cNvSpPr txBox="1"/>
          <p:nvPr/>
        </p:nvSpPr>
        <p:spPr>
          <a:xfrm>
            <a:off x="850638" y="4747172"/>
            <a:ext cx="3531935"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srgbClr val="000000"/>
                </a:solidFill>
                <a:effectLst/>
                <a:uLnTx/>
                <a:uFillTx/>
                <a:latin typeface="Calibri"/>
                <a:ea typeface="+mn-ea"/>
                <a:cs typeface="+mn-cs"/>
              </a:rPr>
              <a:t>Access to transit &amp; amenities</a:t>
            </a:r>
          </a:p>
        </p:txBody>
      </p:sp>
      <p:sp>
        <p:nvSpPr>
          <p:cNvPr id="29" name="TextBox 28">
            <a:extLst>
              <a:ext uri="{FF2B5EF4-FFF2-40B4-BE49-F238E27FC236}">
                <a16:creationId xmlns:a16="http://schemas.microsoft.com/office/drawing/2014/main" id="{D2842750-407E-4F1A-B002-3AA9EC3CBA8D}"/>
              </a:ext>
            </a:extLst>
          </p:cNvPr>
          <p:cNvSpPr txBox="1"/>
          <p:nvPr/>
        </p:nvSpPr>
        <p:spPr>
          <a:xfrm>
            <a:off x="8411282" y="4701858"/>
            <a:ext cx="2377220"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Calibri"/>
                <a:ea typeface="+mn-ea"/>
                <a:cs typeface="+mn-cs"/>
              </a:rPr>
              <a:t>Accessibility features</a:t>
            </a:r>
          </a:p>
        </p:txBody>
      </p:sp>
      <p:pic>
        <p:nvPicPr>
          <p:cNvPr id="30" name="Picture 29">
            <a:extLst>
              <a:ext uri="{FF2B5EF4-FFF2-40B4-BE49-F238E27FC236}">
                <a16:creationId xmlns:a16="http://schemas.microsoft.com/office/drawing/2014/main" id="{AE4BB568-41E1-49B8-BE3D-6B1DEE9A2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979" y="2793434"/>
            <a:ext cx="2051317" cy="2137756"/>
          </a:xfrm>
          <a:prstGeom prst="rect">
            <a:avLst/>
          </a:prstGeom>
        </p:spPr>
      </p:pic>
      <p:sp>
        <p:nvSpPr>
          <p:cNvPr id="31" name="Oval 30">
            <a:extLst>
              <a:ext uri="{FF2B5EF4-FFF2-40B4-BE49-F238E27FC236}">
                <a16:creationId xmlns:a16="http://schemas.microsoft.com/office/drawing/2014/main" id="{195E37F9-4D21-4F39-8CB4-9CB999D92F32}"/>
              </a:ext>
            </a:extLst>
          </p:cNvPr>
          <p:cNvSpPr/>
          <p:nvPr/>
        </p:nvSpPr>
        <p:spPr>
          <a:xfrm>
            <a:off x="7841107" y="4619299"/>
            <a:ext cx="570175" cy="570175"/>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393E1A39-56BA-46BD-82B4-1C4213C8A42A}"/>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7952366" y="4723806"/>
            <a:ext cx="361888" cy="361888"/>
          </a:xfrm>
          <a:prstGeom prst="rect">
            <a:avLst/>
          </a:prstGeom>
        </p:spPr>
      </p:pic>
      <p:sp>
        <p:nvSpPr>
          <p:cNvPr id="33" name="Oval 32">
            <a:extLst>
              <a:ext uri="{FF2B5EF4-FFF2-40B4-BE49-F238E27FC236}">
                <a16:creationId xmlns:a16="http://schemas.microsoft.com/office/drawing/2014/main" id="{5D4ED896-CDF8-4A3B-A2C7-725FA060AE54}"/>
              </a:ext>
            </a:extLst>
          </p:cNvPr>
          <p:cNvSpPr/>
          <p:nvPr/>
        </p:nvSpPr>
        <p:spPr>
          <a:xfrm>
            <a:off x="7844244" y="3663643"/>
            <a:ext cx="570175" cy="570175"/>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8E4E6F5A-D446-4BEF-802E-FB90A5607D4E}"/>
              </a:ext>
            </a:extLst>
          </p:cNvPr>
          <p:cNvSpPr/>
          <p:nvPr/>
        </p:nvSpPr>
        <p:spPr>
          <a:xfrm>
            <a:off x="7844244" y="2675125"/>
            <a:ext cx="570175" cy="570175"/>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F614B50C-E917-42B2-BAD6-50CCAE7D98B7}"/>
              </a:ext>
            </a:extLst>
          </p:cNvPr>
          <p:cNvSpPr/>
          <p:nvPr/>
        </p:nvSpPr>
        <p:spPr>
          <a:xfrm>
            <a:off x="6055231" y="2152397"/>
            <a:ext cx="570175" cy="570175"/>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Graphic 36" descr="Hourglass">
            <a:extLst>
              <a:ext uri="{FF2B5EF4-FFF2-40B4-BE49-F238E27FC236}">
                <a16:creationId xmlns:a16="http://schemas.microsoft.com/office/drawing/2014/main" id="{3329FD4C-9F5F-4F0B-9F33-A2414B3B2C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4563" y="3753355"/>
            <a:ext cx="384687" cy="384687"/>
          </a:xfrm>
          <a:prstGeom prst="rect">
            <a:avLst/>
          </a:prstGeom>
        </p:spPr>
      </p:pic>
      <p:sp>
        <p:nvSpPr>
          <p:cNvPr id="38" name="TextBox 37">
            <a:extLst>
              <a:ext uri="{FF2B5EF4-FFF2-40B4-BE49-F238E27FC236}">
                <a16:creationId xmlns:a16="http://schemas.microsoft.com/office/drawing/2014/main" id="{F64FD9FC-9FB3-4E10-A4F4-33746D904307}"/>
              </a:ext>
            </a:extLst>
          </p:cNvPr>
          <p:cNvSpPr txBox="1"/>
          <p:nvPr/>
        </p:nvSpPr>
        <p:spPr>
          <a:xfrm>
            <a:off x="7963764" y="2759469"/>
            <a:ext cx="725815" cy="424732"/>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2400" b="1" i="0" u="none" strike="noStrike" kern="1200" cap="none" spc="0" normalizeH="0" baseline="0" noProof="0">
                <a:ln>
                  <a:noFill/>
                </a:ln>
                <a:solidFill>
                  <a:srgbClr val="FFFFFF"/>
                </a:solidFill>
                <a:effectLst/>
                <a:uLnTx/>
                <a:uFillTx/>
                <a:latin typeface="Calibri"/>
                <a:ea typeface="+mn-ea"/>
                <a:cs typeface="+mn-cs"/>
              </a:rPr>
              <a:t>$</a:t>
            </a:r>
          </a:p>
        </p:txBody>
      </p:sp>
      <p:pic>
        <p:nvPicPr>
          <p:cNvPr id="39" name="Graphic 38" descr="Bus">
            <a:extLst>
              <a:ext uri="{FF2B5EF4-FFF2-40B4-BE49-F238E27FC236}">
                <a16:creationId xmlns:a16="http://schemas.microsoft.com/office/drawing/2014/main" id="{D607E7B1-0B20-4349-8023-113FC76F7B1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9376" y="4740480"/>
            <a:ext cx="425979" cy="425979"/>
          </a:xfrm>
          <a:prstGeom prst="rect">
            <a:avLst/>
          </a:prstGeom>
        </p:spPr>
      </p:pic>
      <p:sp>
        <p:nvSpPr>
          <p:cNvPr id="40" name="TextBox 39">
            <a:extLst>
              <a:ext uri="{FF2B5EF4-FFF2-40B4-BE49-F238E27FC236}">
                <a16:creationId xmlns:a16="http://schemas.microsoft.com/office/drawing/2014/main" id="{05601AF7-89B3-4FB7-A55E-8D3184985CA5}"/>
              </a:ext>
            </a:extLst>
          </p:cNvPr>
          <p:cNvSpPr txBox="1"/>
          <p:nvPr/>
        </p:nvSpPr>
        <p:spPr>
          <a:xfrm>
            <a:off x="4166891" y="2856072"/>
            <a:ext cx="725815" cy="424732"/>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2400" b="1" i="0" u="none" strike="noStrike" kern="1200" cap="none" spc="0" normalizeH="0" baseline="0" noProof="0">
                <a:ln>
                  <a:noFill/>
                </a:ln>
                <a:solidFill>
                  <a:srgbClr val="FFFFFF"/>
                </a:solidFill>
                <a:effectLst/>
                <a:uLnTx/>
                <a:uFillTx/>
                <a:latin typeface="Calibri"/>
                <a:ea typeface="+mn-ea"/>
                <a:cs typeface="+mn-cs"/>
              </a:rPr>
              <a:t>5+</a:t>
            </a:r>
          </a:p>
        </p:txBody>
      </p:sp>
      <p:pic>
        <p:nvPicPr>
          <p:cNvPr id="41" name="Picture 40">
            <a:extLst>
              <a:ext uri="{FF2B5EF4-FFF2-40B4-BE49-F238E27FC236}">
                <a16:creationId xmlns:a16="http://schemas.microsoft.com/office/drawing/2014/main" id="{F30411D1-1884-45FA-9419-44BA5D5CB0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4070" y="2231663"/>
            <a:ext cx="532499" cy="403635"/>
          </a:xfrm>
          <a:prstGeom prst="rect">
            <a:avLst/>
          </a:prstGeom>
        </p:spPr>
      </p:pic>
      <p:sp>
        <p:nvSpPr>
          <p:cNvPr id="43" name="TextBox 42">
            <a:extLst>
              <a:ext uri="{FF2B5EF4-FFF2-40B4-BE49-F238E27FC236}">
                <a16:creationId xmlns:a16="http://schemas.microsoft.com/office/drawing/2014/main" id="{A447F5B3-9418-401A-A14C-477B2F263070}"/>
              </a:ext>
            </a:extLst>
          </p:cNvPr>
          <p:cNvSpPr txBox="1"/>
          <p:nvPr/>
        </p:nvSpPr>
        <p:spPr>
          <a:xfrm>
            <a:off x="8530436" y="3753355"/>
            <a:ext cx="2862494"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fr-CA" sz="2000" b="0" i="0" u="none" strike="noStrike" kern="0" cap="none" spc="0" normalizeH="0" baseline="0" noProof="0" dirty="0">
                <a:ln>
                  <a:noFill/>
                </a:ln>
                <a:solidFill>
                  <a:sysClr val="windowText" lastClr="000000"/>
                </a:solidFill>
                <a:effectLst/>
                <a:uLnTx/>
                <a:uFillTx/>
                <a:latin typeface="Calibri"/>
                <a:ea typeface="+mn-ea"/>
                <a:cs typeface="+mn-cs"/>
              </a:rPr>
              <a:t>Energy </a:t>
            </a:r>
            <a:r>
              <a:rPr kumimoji="0" lang="fr-CA" sz="2000" b="0" i="0" u="none" strike="noStrike" kern="0" cap="none" spc="0" normalizeH="0" baseline="0" noProof="0" dirty="0" err="1">
                <a:ln>
                  <a:noFill/>
                </a:ln>
                <a:solidFill>
                  <a:sysClr val="windowText" lastClr="000000"/>
                </a:solidFill>
                <a:effectLst/>
                <a:uLnTx/>
                <a:uFillTx/>
                <a:latin typeface="Calibri"/>
                <a:ea typeface="+mn-ea"/>
                <a:cs typeface="+mn-cs"/>
              </a:rPr>
              <a:t>efficiency</a:t>
            </a:r>
            <a:r>
              <a:rPr kumimoji="0" lang="fr-CA" sz="2000" b="0" i="0" u="none" strike="noStrike" kern="0" cap="none" spc="0" normalizeH="0" baseline="0" noProof="0" dirty="0">
                <a:ln>
                  <a:noFill/>
                </a:ln>
                <a:solidFill>
                  <a:sysClr val="windowText" lastClr="000000"/>
                </a:solidFill>
                <a:effectLst/>
                <a:uLnTx/>
                <a:uFillTx/>
                <a:latin typeface="Calibri"/>
                <a:ea typeface="+mn-ea"/>
                <a:cs typeface="+mn-cs"/>
              </a:rPr>
              <a:t> &amp; </a:t>
            </a:r>
            <a:r>
              <a:rPr kumimoji="0" lang="fr-CA" sz="2000" b="0" i="0" u="none" strike="noStrike" kern="0" cap="none" spc="0" normalizeH="0" baseline="0" noProof="0" dirty="0" err="1">
                <a:ln>
                  <a:noFill/>
                </a:ln>
                <a:solidFill>
                  <a:sysClr val="windowText" lastClr="000000"/>
                </a:solidFill>
                <a:effectLst/>
                <a:uLnTx/>
                <a:uFillTx/>
                <a:latin typeface="Calibri"/>
                <a:ea typeface="+mn-ea"/>
                <a:cs typeface="+mn-cs"/>
              </a:rPr>
              <a:t>GHGs</a:t>
            </a:r>
            <a:endParaRPr kumimoji="0" lang="en-CA" sz="20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6" name="Graphic 35" descr="Renewable Energy with solid fill">
            <a:extLst>
              <a:ext uri="{FF2B5EF4-FFF2-40B4-BE49-F238E27FC236}">
                <a16:creationId xmlns:a16="http://schemas.microsoft.com/office/drawing/2014/main" id="{238FC785-610D-434C-8A61-3E05C6D585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858559" y="3663643"/>
            <a:ext cx="555860" cy="555860"/>
          </a:xfrm>
          <a:prstGeom prst="rect">
            <a:avLst/>
          </a:prstGeom>
        </p:spPr>
      </p:pic>
      <p:sp>
        <p:nvSpPr>
          <p:cNvPr id="46" name="TextBox 45">
            <a:extLst>
              <a:ext uri="{FF2B5EF4-FFF2-40B4-BE49-F238E27FC236}">
                <a16:creationId xmlns:a16="http://schemas.microsoft.com/office/drawing/2014/main" id="{F0AEDE23-BCAB-48FD-9EF6-1C60C14BBB1C}"/>
              </a:ext>
            </a:extLst>
          </p:cNvPr>
          <p:cNvSpPr txBox="1"/>
          <p:nvPr/>
        </p:nvSpPr>
        <p:spPr>
          <a:xfrm>
            <a:off x="8476867" y="2810017"/>
            <a:ext cx="2122488" cy="369332"/>
          </a:xfrm>
          <a:prstGeom prst="rect">
            <a:avLst/>
          </a:prstGeom>
          <a:noFill/>
        </p:spPr>
        <p:txBody>
          <a:bodyPr wrap="square" rtlCol="0">
            <a:spAutoFit/>
          </a:bodyPr>
          <a:lstStyle/>
          <a:p>
            <a:pPr marL="0" marR="0" lvl="0" indent="0" algn="l" defTabSz="1007483" rtl="0" eaLnBrk="1" fontAlgn="auto" latinLnBrk="0" hangingPunct="1">
              <a:lnSpc>
                <a:spcPct val="90000"/>
              </a:lnSpc>
              <a:spcBef>
                <a:spcPts val="0"/>
              </a:spcBef>
              <a:spcAft>
                <a:spcPct val="3500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Calibri"/>
                <a:ea typeface="+mn-ea"/>
                <a:cs typeface="+mn-cs"/>
              </a:rPr>
              <a:t>Financially viable</a:t>
            </a:r>
          </a:p>
        </p:txBody>
      </p:sp>
      <p:sp>
        <p:nvSpPr>
          <p:cNvPr id="48" name="Rounded Rectangle 12">
            <a:extLst>
              <a:ext uri="{FF2B5EF4-FFF2-40B4-BE49-F238E27FC236}">
                <a16:creationId xmlns:a16="http://schemas.microsoft.com/office/drawing/2014/main" id="{425C5928-AC5A-F611-B377-2081D8D4CA5A}"/>
              </a:ext>
            </a:extLst>
          </p:cNvPr>
          <p:cNvSpPr/>
          <p:nvPr/>
        </p:nvSpPr>
        <p:spPr>
          <a:xfrm>
            <a:off x="4471871" y="5460082"/>
            <a:ext cx="3724057" cy="656858"/>
          </a:xfrm>
          <a:prstGeom prst="roundRect">
            <a:avLst/>
          </a:prstGeom>
          <a:ln>
            <a:solidFill>
              <a:schemeClr val="bg1">
                <a:lumMod val="75000"/>
              </a:schemeClr>
            </a:solidFill>
          </a:ln>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a:ea typeface="+mn-ea"/>
                <a:cs typeface="+mn-cs"/>
              </a:rPr>
              <a:t>Partnerships</a:t>
            </a:r>
            <a:endParaRPr kumimoji="0" lang="en-CA" sz="2400" b="0" i="0" u="none" strike="noStrike" kern="1200" cap="none" spc="0" normalizeH="0" baseline="0" noProof="0" dirty="0">
              <a:ln>
                <a:noFill/>
              </a:ln>
              <a:solidFill>
                <a:schemeClr val="tx1"/>
              </a:solidFill>
              <a:effectLst/>
              <a:uLnTx/>
              <a:uFillTx/>
              <a:latin typeface="Calibri"/>
              <a:ea typeface="+mn-ea"/>
              <a:cs typeface="+mn-cs"/>
            </a:endParaRPr>
          </a:p>
        </p:txBody>
      </p:sp>
      <p:sp>
        <p:nvSpPr>
          <p:cNvPr id="44" name="Oval 43">
            <a:extLst>
              <a:ext uri="{FF2B5EF4-FFF2-40B4-BE49-F238E27FC236}">
                <a16:creationId xmlns:a16="http://schemas.microsoft.com/office/drawing/2014/main" id="{DF7DE977-DEFC-168E-A30C-7EF46DADA27E}"/>
              </a:ext>
            </a:extLst>
          </p:cNvPr>
          <p:cNvSpPr/>
          <p:nvPr/>
        </p:nvSpPr>
        <p:spPr>
          <a:xfrm>
            <a:off x="6049825" y="4974821"/>
            <a:ext cx="654258" cy="641753"/>
          </a:xfrm>
          <a:prstGeom prst="ellipse">
            <a:avLst/>
          </a:prstGeom>
          <a:solidFill>
            <a:srgbClr val="004F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47" name="Graphic 46" descr="Handshake with solid fill">
            <a:extLst>
              <a:ext uri="{FF2B5EF4-FFF2-40B4-BE49-F238E27FC236}">
                <a16:creationId xmlns:a16="http://schemas.microsoft.com/office/drawing/2014/main" id="{9E6881DB-5C0B-BEF3-3F5E-1A0473FAB0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24363" y="4980705"/>
            <a:ext cx="679720" cy="679720"/>
          </a:xfrm>
          <a:prstGeom prst="rect">
            <a:avLst/>
          </a:prstGeom>
        </p:spPr>
      </p:pic>
    </p:spTree>
    <p:custDataLst>
      <p:tags r:id="rId1"/>
    </p:custDataLst>
    <p:extLst>
      <p:ext uri="{BB962C8B-B14F-4D97-AF65-F5344CB8AC3E}">
        <p14:creationId xmlns:p14="http://schemas.microsoft.com/office/powerpoint/2010/main" val="3655078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slides">
  <a:themeElements>
    <a:clrScheme name="CMHC Corp">
      <a:dk1>
        <a:srgbClr val="000000"/>
      </a:dk1>
      <a:lt1>
        <a:srgbClr val="FFFFFF"/>
      </a:lt1>
      <a:dk2>
        <a:srgbClr val="44546A"/>
      </a:dk2>
      <a:lt2>
        <a:srgbClr val="E7E6E6"/>
      </a:lt2>
      <a:accent1>
        <a:srgbClr val="005C83"/>
      </a:accent1>
      <a:accent2>
        <a:srgbClr val="D35100"/>
      </a:accent2>
      <a:accent3>
        <a:srgbClr val="F89100"/>
      </a:accent3>
      <a:accent4>
        <a:srgbClr val="008F80"/>
      </a:accent4>
      <a:accent5>
        <a:srgbClr val="45125F"/>
      </a:accent5>
      <a:accent6>
        <a:srgbClr val="13A97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anchor="ctr" anchorCtr="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Slides">
  <a:themeElements>
    <a:clrScheme name="CMHC colours 2023">
      <a:dk1>
        <a:srgbClr val="00093A"/>
      </a:dk1>
      <a:lt1>
        <a:srgbClr val="FFFFFF"/>
      </a:lt1>
      <a:dk2>
        <a:srgbClr val="00093A"/>
      </a:dk2>
      <a:lt2>
        <a:srgbClr val="F7F7F8"/>
      </a:lt2>
      <a:accent1>
        <a:srgbClr val="DA281C"/>
      </a:accent1>
      <a:accent2>
        <a:srgbClr val="00093A"/>
      </a:accent2>
      <a:accent3>
        <a:srgbClr val="483ECC"/>
      </a:accent3>
      <a:accent4>
        <a:srgbClr val="697885"/>
      </a:accent4>
      <a:accent5>
        <a:srgbClr val="F7F7F8"/>
      </a:accent5>
      <a:accent6>
        <a:srgbClr val="B1B2B5"/>
      </a:accent6>
      <a:hlink>
        <a:srgbClr val="483ECC"/>
      </a:hlink>
      <a:folHlink>
        <a:srgbClr val="DA28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ver Slides">
  <a:themeElements>
    <a:clrScheme name="CMHC colours 2023">
      <a:dk1>
        <a:srgbClr val="00093A"/>
      </a:dk1>
      <a:lt1>
        <a:srgbClr val="FFFFFF"/>
      </a:lt1>
      <a:dk2>
        <a:srgbClr val="00093A"/>
      </a:dk2>
      <a:lt2>
        <a:srgbClr val="F7F7F8"/>
      </a:lt2>
      <a:accent1>
        <a:srgbClr val="DA281C"/>
      </a:accent1>
      <a:accent2>
        <a:srgbClr val="00093A"/>
      </a:accent2>
      <a:accent3>
        <a:srgbClr val="483ECC"/>
      </a:accent3>
      <a:accent4>
        <a:srgbClr val="697885"/>
      </a:accent4>
      <a:accent5>
        <a:srgbClr val="F7F7F8"/>
      </a:accent5>
      <a:accent6>
        <a:srgbClr val="B1B2B5"/>
      </a:accent6>
      <a:hlink>
        <a:srgbClr val="483ECC"/>
      </a:hlink>
      <a:folHlink>
        <a:srgbClr val="DA28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HC_Template_PPT_Generic_EN.pptx  -  Read-Only" id="{69AA121B-ECC5-4D27-B560-DB62645DEED1}" vid="{1CDFEDAF-F368-424D-8701-4E50C9D0E0B4}"/>
    </a:ext>
  </a:extLst>
</a:theme>
</file>

<file path=ppt/theme/theme7.xml><?xml version="1.0" encoding="utf-8"?>
<a:theme xmlns:a="http://schemas.openxmlformats.org/drawingml/2006/main" name="3_Custom Design">
  <a:themeElements>
    <a:clrScheme name="CMHC colours 2023">
      <a:dk1>
        <a:srgbClr val="00093A"/>
      </a:dk1>
      <a:lt1>
        <a:srgbClr val="FFFFFF"/>
      </a:lt1>
      <a:dk2>
        <a:srgbClr val="00093A"/>
      </a:dk2>
      <a:lt2>
        <a:srgbClr val="F7F7F8"/>
      </a:lt2>
      <a:accent1>
        <a:srgbClr val="DA281C"/>
      </a:accent1>
      <a:accent2>
        <a:srgbClr val="00093A"/>
      </a:accent2>
      <a:accent3>
        <a:srgbClr val="483ECC"/>
      </a:accent3>
      <a:accent4>
        <a:srgbClr val="697885"/>
      </a:accent4>
      <a:accent5>
        <a:srgbClr val="F7F7F8"/>
      </a:accent5>
      <a:accent6>
        <a:srgbClr val="B1B2B5"/>
      </a:accent6>
      <a:hlink>
        <a:srgbClr val="483ECC"/>
      </a:hlink>
      <a:folHlink>
        <a:srgbClr val="DA28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HC_Template_PPT_Generic_EN.pptx  -  Read-Only" id="{69AA121B-ECC5-4D27-B560-DB62645DEED1}" vid="{91BDF949-ECCB-4C7F-AA63-2ED339A4CB8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9A9CB873B1B74AABAB4E19BE28C939" ma:contentTypeVersion="18" ma:contentTypeDescription="Create a new document." ma:contentTypeScope="" ma:versionID="28d9dfe280f60ccd13618e08ce78a33d">
  <xsd:schema xmlns:xsd="http://www.w3.org/2001/XMLSchema" xmlns:xs="http://www.w3.org/2001/XMLSchema" xmlns:p="http://schemas.microsoft.com/office/2006/metadata/properties" xmlns:ns2="1cd9afbc-b889-4801-89cd-6f7bbe8b05ad" xmlns:ns3="78451480-d303-4af3-8b24-6ae11757ab1b" targetNamespace="http://schemas.microsoft.com/office/2006/metadata/properties" ma:root="true" ma:fieldsID="f9c562ad52ffe1982b7e2a724dad3aec" ns2:_="" ns3:_="">
    <xsd:import namespace="1cd9afbc-b889-4801-89cd-6f7bbe8b05ad"/>
    <xsd:import namespace="78451480-d303-4af3-8b24-6ae11757ab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9afbc-b889-4801-89cd-6f7bbe8b0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dbce4b-8139-4d4e-b1d3-f9ecd92698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451480-d303-4af3-8b24-6ae11757ab1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df5e6d-f22a-42da-ac65-40be97713872}" ma:internalName="TaxCatchAll" ma:showField="CatchAllData" ma:web="78451480-d303-4af3-8b24-6ae11757ab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F8FE10-48DE-4B93-920C-461F92976A91}"/>
</file>

<file path=customXml/itemProps2.xml><?xml version="1.0" encoding="utf-8"?>
<ds:datastoreItem xmlns:ds="http://schemas.openxmlformats.org/officeDocument/2006/customXml" ds:itemID="{EAF80D46-BBDE-4309-A7BA-DE1E29B9A564}"/>
</file>

<file path=docMetadata/LabelInfo.xml><?xml version="1.0" encoding="utf-8"?>
<clbl:labelList xmlns:clbl="http://schemas.microsoft.com/office/2020/mipLabelMetadata">
  <clbl:label id="{38b7fc89-dbe8-4ed1-a78b-39dfb6a217a8}" enabled="0" method="" siteId="{38b7fc89-dbe8-4ed1-a78b-39dfb6a217a8}" removed="1"/>
</clbl:labelList>
</file>

<file path=docProps/app.xml><?xml version="1.0" encoding="utf-8"?>
<Properties xmlns="http://schemas.openxmlformats.org/officeDocument/2006/extended-properties" xmlns:vt="http://schemas.openxmlformats.org/officeDocument/2006/docPropsVTypes">
  <TotalTime>56099</TotalTime>
  <Words>3251</Words>
  <Application>Microsoft Office PowerPoint</Application>
  <PresentationFormat>Widescreen</PresentationFormat>
  <Paragraphs>446</Paragraphs>
  <Slides>33</Slides>
  <Notes>31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33</vt:i4>
      </vt:variant>
    </vt:vector>
  </HeadingPairs>
  <TitlesOfParts>
    <vt:vector size="48" baseType="lpstr">
      <vt:lpstr>Arial</vt:lpstr>
      <vt:lpstr>Calibri</vt:lpstr>
      <vt:lpstr>Calibri Light</vt:lpstr>
      <vt:lpstr>Roboto</vt:lpstr>
      <vt:lpstr>Symbol</vt:lpstr>
      <vt:lpstr>Tahoma</vt:lpstr>
      <vt:lpstr>Wingdings</vt:lpstr>
      <vt:lpstr>Wingdings,Sans-Serif</vt:lpstr>
      <vt:lpstr>Office Theme</vt:lpstr>
      <vt:lpstr>template slides</vt:lpstr>
      <vt:lpstr>1_Custom Design</vt:lpstr>
      <vt:lpstr>Cover Slides</vt:lpstr>
      <vt:lpstr>2_Custom Design</vt:lpstr>
      <vt:lpstr>1_Cover Slides</vt:lpstr>
      <vt:lpstr>3_Custom Design</vt:lpstr>
      <vt:lpstr>PowerPoint Presentation</vt:lpstr>
      <vt:lpstr>PowerPoint Presentation</vt:lpstr>
      <vt:lpstr>Financial incentives to drive social outcomes  </vt:lpstr>
      <vt:lpstr>PowerPoint Presentation</vt:lpstr>
      <vt:lpstr>PowerPoint Presentation</vt:lpstr>
      <vt:lpstr>PowerPoint Presentation</vt:lpstr>
      <vt:lpstr>Project types and CMHC product offerings  </vt:lpstr>
      <vt:lpstr>Phases of development and CMHC product offerings  </vt:lpstr>
      <vt:lpstr>PowerPoint Presentation</vt:lpstr>
      <vt:lpstr>Priority Groups</vt:lpstr>
      <vt:lpstr>PowerPoint Presentation</vt:lpstr>
      <vt:lpstr>Overview</vt:lpstr>
      <vt:lpstr>SEED Update Q1 2024</vt:lpstr>
      <vt:lpstr>SEED - 3 Stages of Funding</vt:lpstr>
      <vt:lpstr>Eligible Activities</vt:lpstr>
      <vt:lpstr>Affordable Housing Fund </vt:lpstr>
      <vt:lpstr>Affordable Housing Fund</vt:lpstr>
      <vt:lpstr>Overview</vt:lpstr>
      <vt:lpstr>Eligibility</vt:lpstr>
      <vt:lpstr>Financial Incentives </vt:lpstr>
      <vt:lpstr>Social Outcomes </vt:lpstr>
      <vt:lpstr>Social Outcomes </vt:lpstr>
      <vt:lpstr>Partnerships</vt:lpstr>
      <vt:lpstr>Prioritization of social outcomes </vt:lpstr>
      <vt:lpstr>PowerPoint Presentation</vt:lpstr>
      <vt:lpstr>PowerPoint Presentation</vt:lpstr>
      <vt:lpstr>PowerPoint Presentation</vt:lpstr>
      <vt:lpstr>Universal Design Guide</vt:lpstr>
      <vt:lpstr>Expert Community on Housing (ECoH)</vt:lpstr>
      <vt:lpstr> Expert Community  on Housing</vt:lpstr>
      <vt:lpstr>PowerPoint Presentation</vt:lpstr>
      <vt:lpstr>Join ECoH!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Tessier</dc:creator>
  <cp:lastModifiedBy>Jeremy Tessier</cp:lastModifiedBy>
  <cp:revision>6</cp:revision>
  <dcterms:created xsi:type="dcterms:W3CDTF">2023-10-15T13:17:37Z</dcterms:created>
  <dcterms:modified xsi:type="dcterms:W3CDTF">2024-03-19T23:30:53Z</dcterms:modified>
</cp:coreProperties>
</file>